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bb7a2d1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bb7a2d1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bb7a2d1f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bb7a2d1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b7a2d1f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b7a2d1f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bb7a2d1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bb7a2d1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b7a2d1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b7a2d1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b7a2d1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b7a2d1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b7a2d1f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b7a2d1f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bb7a2d1f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bb7a2d1f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bb7a2d1f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bb7a2d1f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bb7a2d1f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bb7a2d1f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b7a2d1f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b7a2d1f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runtimeterrorbu.github.io/InventoryManagement/" TargetMode="External"/><Relationship Id="rId4" Type="http://schemas.openxmlformats.org/officeDocument/2006/relationships/hyperlink" Target="https://runtimeterrorbu.github.io/Nozama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3471 Project - Iteration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Terror: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 Bickham, Joshua Hunter, Austin Lehman, Tyler Ross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>
            <a:hlinkClick r:id="rId3"/>
          </p:cNvPr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https://runtimeterrorbu.github.io/Nozama/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Worked by Each Member &amp; Number of Commits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Ashley-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Joshua-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Austin-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Tyler-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Roles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951800"/>
            <a:ext cx="4414800" cy="38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Ashley-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Gantt Chart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Presentation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Sale &amp; Customer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Joshua-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Maven Project &amp; Configuration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Presentation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PaymentInfo &amp; SalesLineItem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Austin-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JUnit tests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Swing GUI Lead</a:t>
            </a:r>
            <a:endParaRPr b="1" sz="1400" u="sng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ShoppingCart &amp; Item classes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400"/>
              <a:t>Tyler- 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JUnit test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ProductCatalog &amp; ProductSpecification classes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Package Diagram</a:t>
            </a:r>
            <a:endParaRPr sz="1400"/>
          </a:p>
        </p:txBody>
      </p:sp>
      <p:sp>
        <p:nvSpPr>
          <p:cNvPr id="67" name="Google Shape;67;p14"/>
          <p:cNvSpPr txBox="1"/>
          <p:nvPr/>
        </p:nvSpPr>
        <p:spPr>
          <a:xfrm>
            <a:off x="4774300" y="1131350"/>
            <a:ext cx="5208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All-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Store Class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Iteration 1 Revision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Use Issue Tracking system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GUI Implementation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Creation of Diagrams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GRASP Pattern Identification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Implementation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Ticketing Issues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