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bb7a2d1f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bb7a2d1f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bb7a2d1f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bb7a2d1f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bb7a2d1f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bb7a2d1f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bb7a2d1f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bb7a2d1f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b7a2d1f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b7a2d1f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bb7a2d1f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bb7a2d1f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bb7a2d1f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bb7a2d1f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bb7a2d1f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bb7a2d1f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bb7a2d1f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bb7a2d1f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bb7a2d1f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bb7a2d1f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bb7a2d1f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bb7a2d1f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untimeterrorbu.github.io/InventoryManagement/" TargetMode="External"/><Relationship Id="rId4" Type="http://schemas.openxmlformats.org/officeDocument/2006/relationships/hyperlink" Target="https://runtimeterrorbu.github.io/Nozama/" TargetMode="External"/><Relationship Id="rId5" Type="http://schemas.openxmlformats.org/officeDocument/2006/relationships/hyperlink" Target="https://github.com/RuntimeTerrorBU/Nozam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3471 Project - Iteration 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Terror: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Ashley Bickham, Joshua Hunter, Austin Lehman, Tyler Ross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&amp; GIT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>
            <a:hlinkClick r:id="rId3"/>
          </p:cNvPr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https://runtimeterrorbu.github.io/Nozama/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https://github.com/RuntimeTerrorBU/Nozama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Hours Worked by Each Member &amp; Number of Commits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Ashley-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Joshua-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Austin-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Tyler-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Roles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49200" y="1131350"/>
            <a:ext cx="3305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All-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Store Class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Iteration 1 Revision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 Issue Tracking system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GUI Implementation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Creation of Diagrams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GRASP Pattern Identification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939475" y="348525"/>
            <a:ext cx="4795200" cy="43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0"/>
              <a:t>Ashley-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Gantt Chart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Presentation / PDF Management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Package Diagram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Sale &amp; Customer classes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0"/>
              <a:t>Joshua-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Maven Project &amp; Configuration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Project Lead / GIT Management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Presentation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PaymentInfo &amp; SalesLineItem classes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0"/>
              <a:t>Austin- 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JUnit tests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Swing GUI Lead</a:t>
            </a:r>
            <a:endParaRPr b="1" sz="1400" u="sng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Website Maintenance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ShoppingCart &amp; Item classes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0"/>
              <a:t>Tyler- 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JUnit test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</a:t>
            </a:r>
            <a:r>
              <a:rPr lang="en" sz="1400"/>
              <a:t>esign Class Diagram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ProductCatalog &amp; ProductSpecification classes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Implementation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Maven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Ticketing Issues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