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52AD-6F11-4A7A-BA3C-68A3032D9DC8}" type="datetimeFigureOut">
              <a:rPr lang="ko-KR" altLang="en-US" smtClean="0"/>
              <a:pPr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F9C3-24DD-478F-B6C9-88ADA73A6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008" y="1714488"/>
            <a:ext cx="49023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파도소리" pitchFamily="18" charset="-127"/>
                <a:ea typeface="a파도소리" pitchFamily="18" charset="-127"/>
              </a:rPr>
              <a:t>MVC </a:t>
            </a:r>
            <a:r>
              <a:rPr lang="ko-KR" altLang="en-US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파도소리" pitchFamily="18" charset="-127"/>
                <a:ea typeface="a파도소리" pitchFamily="18" charset="-127"/>
              </a:rPr>
              <a:t>패턴</a:t>
            </a:r>
            <a:endParaRPr lang="en-US" altLang="ko-KR" sz="8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파도소리" pitchFamily="18" charset="-127"/>
              <a:ea typeface="a파도소리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파도소리" pitchFamily="18" charset="-127"/>
                <a:ea typeface="a파도소리" pitchFamily="18" charset="-127"/>
              </a:rPr>
              <a:t>서현빈</a:t>
            </a:r>
            <a:endParaRPr lang="en-US" altLang="ko-KR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a파도소리" pitchFamily="18" charset="-127"/>
              <a:ea typeface="a파도소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6372200" y="2492896"/>
            <a:ext cx="2171650" cy="16603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V</a:t>
            </a:r>
          </a:p>
          <a:p>
            <a:pPr algn="ctr"/>
            <a:r>
              <a:rPr lang="en-US" altLang="ko-KR" sz="1400" dirty="0" smtClean="0"/>
              <a:t>View</a:t>
            </a:r>
            <a:endParaRPr lang="en-US" altLang="ko-KR" sz="1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2492896"/>
            <a:ext cx="2171650" cy="16603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M</a:t>
            </a:r>
          </a:p>
          <a:p>
            <a:pPr algn="ctr"/>
            <a:r>
              <a:rPr lang="en-US" altLang="ko-KR" sz="1400" dirty="0" smtClean="0"/>
              <a:t>Model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71689" y="2492896"/>
            <a:ext cx="2171650" cy="16603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C</a:t>
            </a:r>
          </a:p>
          <a:p>
            <a:pPr algn="ctr"/>
            <a:r>
              <a:rPr lang="en-US" altLang="ko-KR" sz="1400" dirty="0" smtClean="0"/>
              <a:t>Controller</a:t>
            </a:r>
            <a:endParaRPr lang="en-US" altLang="ko-KR" sz="1400" dirty="0"/>
          </a:p>
        </p:txBody>
      </p:sp>
      <p:sp>
        <p:nvSpPr>
          <p:cNvPr id="20" name="타원 19"/>
          <p:cNvSpPr/>
          <p:nvPr/>
        </p:nvSpPr>
        <p:spPr>
          <a:xfrm>
            <a:off x="5564273" y="4581128"/>
            <a:ext cx="886991" cy="886991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>
            <a:stCxn id="5" idx="1"/>
            <a:endCxn id="4" idx="3"/>
          </p:cNvCxnSpPr>
          <p:nvPr/>
        </p:nvCxnSpPr>
        <p:spPr>
          <a:xfrm flipH="1">
            <a:off x="2783210" y="3323084"/>
            <a:ext cx="6884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4" idx="0"/>
            <a:endCxn id="5" idx="0"/>
          </p:cNvCxnSpPr>
          <p:nvPr/>
        </p:nvCxnSpPr>
        <p:spPr>
          <a:xfrm rot="5400000" flipH="1" flipV="1">
            <a:off x="3127449" y="1062832"/>
            <a:ext cx="12700" cy="2860129"/>
          </a:xfrm>
          <a:prstGeom prst="curvedConnector3">
            <a:avLst>
              <a:gd name="adj1" fmla="val 704998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5" idx="0"/>
            <a:endCxn id="2" idx="0"/>
          </p:cNvCxnSpPr>
          <p:nvPr/>
        </p:nvCxnSpPr>
        <p:spPr>
          <a:xfrm rot="5400000" flipH="1" flipV="1">
            <a:off x="6007769" y="1042641"/>
            <a:ext cx="12700" cy="2900511"/>
          </a:xfrm>
          <a:prstGeom prst="curvedConnector3">
            <a:avLst>
              <a:gd name="adj1" fmla="val 6975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2" idx="2"/>
            <a:endCxn id="20" idx="6"/>
          </p:cNvCxnSpPr>
          <p:nvPr/>
        </p:nvCxnSpPr>
        <p:spPr>
          <a:xfrm rot="5400000">
            <a:off x="6518969" y="4085568"/>
            <a:ext cx="871352" cy="10067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stCxn id="20" idx="2"/>
            <a:endCxn id="5" idx="2"/>
          </p:cNvCxnSpPr>
          <p:nvPr/>
        </p:nvCxnSpPr>
        <p:spPr>
          <a:xfrm rot="10800000">
            <a:off x="4557515" y="4153272"/>
            <a:ext cx="1006759" cy="87135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86806" y="293837"/>
            <a:ext cx="7374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MVC</a:t>
            </a:r>
            <a:r>
              <a:rPr lang="ko-KR" altLang="en-US" sz="2800" b="1" dirty="0" smtClean="0"/>
              <a:t>패턴이란</a:t>
            </a:r>
            <a:r>
              <a:rPr lang="en-US" altLang="ko-KR" sz="2800" b="1" dirty="0" smtClean="0"/>
              <a:t>?</a:t>
            </a:r>
          </a:p>
          <a:p>
            <a:pPr lvl="1"/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    </a:t>
            </a:r>
            <a:r>
              <a:rPr lang="ko-KR" altLang="en-US" dirty="0" smtClean="0"/>
              <a:t>화면과 데이터 처리를 분리해서 재사용이 가능하도록 하는 구조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72200" y="2492896"/>
            <a:ext cx="2171650" cy="16603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V</a:t>
            </a:r>
          </a:p>
          <a:p>
            <a:pPr algn="ctr"/>
            <a:r>
              <a:rPr lang="ko-KR" altLang="en-US" sz="1300" dirty="0" smtClean="0"/>
              <a:t>결과 화면을 만들어 내는 데 사용하는 자원을 의미</a:t>
            </a:r>
            <a:endParaRPr lang="en-US" altLang="ko-KR" sz="13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2492896"/>
            <a:ext cx="2171650" cy="16603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</a:t>
            </a:r>
          </a:p>
          <a:p>
            <a:pPr algn="ctr"/>
            <a:r>
              <a:rPr lang="ko-KR" altLang="en-US" sz="1300" dirty="0" smtClean="0"/>
              <a:t>데이터 혹은 데이터를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처리하는 영역</a:t>
            </a:r>
            <a:endParaRPr lang="en-US" altLang="ko-KR" sz="13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71689" y="2492896"/>
            <a:ext cx="2171650" cy="16603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</a:t>
            </a:r>
          </a:p>
          <a:p>
            <a:pPr algn="ctr"/>
            <a:r>
              <a:rPr lang="en-US" altLang="ko-KR" sz="1300" dirty="0" smtClean="0"/>
              <a:t>Model</a:t>
            </a:r>
            <a:r>
              <a:rPr lang="ko-KR" altLang="en-US" sz="1300" dirty="0" smtClean="0"/>
              <a:t> 계층과 연동해 필요한 데이터를 처리하고 결과를 </a:t>
            </a:r>
            <a:r>
              <a:rPr lang="en-US" altLang="ko-KR" sz="1300" dirty="0" smtClean="0"/>
              <a:t>View</a:t>
            </a:r>
            <a:r>
              <a:rPr lang="ko-KR" altLang="en-US" sz="1300" dirty="0" smtClean="0"/>
              <a:t>로 전송</a:t>
            </a:r>
            <a:endParaRPr lang="en-US" altLang="ko-KR" sz="1300" dirty="0" smtClean="0"/>
          </a:p>
        </p:txBody>
      </p:sp>
      <p:sp>
        <p:nvSpPr>
          <p:cNvPr id="7" name="타원 6"/>
          <p:cNvSpPr/>
          <p:nvPr/>
        </p:nvSpPr>
        <p:spPr>
          <a:xfrm>
            <a:off x="5564273" y="4581128"/>
            <a:ext cx="886991" cy="886991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2783210" y="3323084"/>
            <a:ext cx="6884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5" idx="0"/>
            <a:endCxn id="6" idx="0"/>
          </p:cNvCxnSpPr>
          <p:nvPr/>
        </p:nvCxnSpPr>
        <p:spPr>
          <a:xfrm rot="5400000" flipH="1" flipV="1">
            <a:off x="3127449" y="1062832"/>
            <a:ext cx="12700" cy="2860129"/>
          </a:xfrm>
          <a:prstGeom prst="curvedConnector3">
            <a:avLst>
              <a:gd name="adj1" fmla="val 704998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6" idx="0"/>
            <a:endCxn id="4" idx="0"/>
          </p:cNvCxnSpPr>
          <p:nvPr/>
        </p:nvCxnSpPr>
        <p:spPr>
          <a:xfrm rot="5400000" flipH="1" flipV="1">
            <a:off x="6007769" y="1042641"/>
            <a:ext cx="12700" cy="2900511"/>
          </a:xfrm>
          <a:prstGeom prst="curvedConnector3">
            <a:avLst>
              <a:gd name="adj1" fmla="val 6975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4" idx="2"/>
            <a:endCxn id="7" idx="6"/>
          </p:cNvCxnSpPr>
          <p:nvPr/>
        </p:nvCxnSpPr>
        <p:spPr>
          <a:xfrm rot="5400000">
            <a:off x="6518969" y="4085568"/>
            <a:ext cx="871352" cy="100676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7" idx="2"/>
            <a:endCxn id="6" idx="2"/>
          </p:cNvCxnSpPr>
          <p:nvPr/>
        </p:nvCxnSpPr>
        <p:spPr>
          <a:xfrm rot="10800000">
            <a:off x="4557515" y="4153272"/>
            <a:ext cx="1006759" cy="87135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6806" y="293837"/>
            <a:ext cx="4118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MVC</a:t>
            </a:r>
            <a:r>
              <a:rPr lang="ko-KR" altLang="en-US" sz="2800" b="1" dirty="0" smtClean="0"/>
              <a:t>패턴 구조들의 역할</a:t>
            </a:r>
            <a:endParaRPr lang="en-US" altLang="ko-KR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0619" y="836712"/>
            <a:ext cx="685315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패턴의 장점</a:t>
            </a:r>
            <a:endParaRPr lang="en-US" altLang="ko-KR" sz="2800" b="1" dirty="0" smtClean="0"/>
          </a:p>
          <a:p>
            <a:endParaRPr lang="en-US" altLang="ko-KR" sz="2800" b="1" dirty="0"/>
          </a:p>
          <a:p>
            <a:r>
              <a:rPr lang="en-US" altLang="ko-KR" sz="2000" dirty="0"/>
              <a:t>&gt; </a:t>
            </a:r>
            <a:r>
              <a:rPr lang="ko-KR" altLang="en-US" sz="2000" dirty="0"/>
              <a:t>개발자와 웹 </a:t>
            </a:r>
            <a:r>
              <a:rPr lang="ko-KR" altLang="en-US" sz="2000" dirty="0" err="1"/>
              <a:t>퍼블리셔의</a:t>
            </a:r>
            <a:r>
              <a:rPr lang="ko-KR" altLang="en-US" sz="2000" dirty="0"/>
              <a:t> 영역을 분리할 수 있음</a:t>
            </a:r>
          </a:p>
          <a:p>
            <a:r>
              <a:rPr lang="en-US" altLang="ko-KR" sz="2000" dirty="0"/>
              <a:t>&gt; </a:t>
            </a:r>
            <a:r>
              <a:rPr lang="ko-KR" altLang="en-US" sz="2000" dirty="0"/>
              <a:t>컨트롤러의 </a:t>
            </a:r>
            <a:r>
              <a:rPr lang="en-US" altLang="ko-KR" sz="2000" dirty="0"/>
              <a:t>URI</a:t>
            </a:r>
            <a:r>
              <a:rPr lang="ko-KR" altLang="en-US" sz="2000" dirty="0"/>
              <a:t>를 통해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제어</a:t>
            </a:r>
          </a:p>
          <a:p>
            <a:r>
              <a:rPr lang="en-US" altLang="ko-KR" sz="2000" dirty="0"/>
              <a:t>=&gt;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교체나 변경과 같은 유지보수에 유용하게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  <a:p>
            <a:endParaRPr lang="en-US" altLang="ko-KR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10619" y="3068960"/>
            <a:ext cx="637866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패턴의 </a:t>
            </a:r>
            <a:r>
              <a:rPr lang="ko-KR" altLang="en-US" sz="2800" b="1" dirty="0" smtClean="0"/>
              <a:t>단점</a:t>
            </a:r>
            <a:endParaRPr lang="en-US" altLang="ko-KR" sz="2800" b="1" dirty="0" smtClean="0"/>
          </a:p>
          <a:p>
            <a:endParaRPr lang="en-US" altLang="ko-KR" sz="2800" b="1" dirty="0"/>
          </a:p>
          <a:p>
            <a:r>
              <a:rPr lang="en-US" altLang="ko-KR" sz="2000" dirty="0" smtClean="0"/>
              <a:t>&gt; </a:t>
            </a:r>
            <a:r>
              <a:rPr lang="ko-KR" altLang="en-US" sz="2000" dirty="0" smtClean="0"/>
              <a:t>자바 언어에 친숙하지 않으면 접근하기가 쉽지 않다</a:t>
            </a:r>
            <a:endParaRPr lang="en-US" altLang="ko-KR" sz="2000" dirty="0" smtClean="0"/>
          </a:p>
          <a:p>
            <a:r>
              <a:rPr lang="en-US" altLang="ko-KR" sz="2000" dirty="0" smtClean="0"/>
              <a:t>&gt; </a:t>
            </a:r>
            <a:r>
              <a:rPr lang="ko-KR" altLang="en-US" sz="2000" dirty="0" smtClean="0"/>
              <a:t>작업량이 많다</a:t>
            </a:r>
            <a:endParaRPr lang="ko-KR" altLang="en-US" sz="2000" dirty="0"/>
          </a:p>
          <a:p>
            <a:endParaRPr lang="en-US" altLang="ko-K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5798" y="1949931"/>
            <a:ext cx="1813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파도소리" pitchFamily="18" charset="-127"/>
                <a:ea typeface="a파도소리" pitchFamily="18" charset="-127"/>
              </a:rPr>
              <a:t>감사합니다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파도소리" pitchFamily="18" charset="-127"/>
                <a:ea typeface="a파도소리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97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사용자</cp:lastModifiedBy>
  <cp:revision>11</cp:revision>
  <dcterms:created xsi:type="dcterms:W3CDTF">2015-09-13T14:42:27Z</dcterms:created>
  <dcterms:modified xsi:type="dcterms:W3CDTF">2018-08-13T08:07:04Z</dcterms:modified>
</cp:coreProperties>
</file>