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6510D2-8463-4CAF-8A02-31D3EE2B940A}" type="datetimeFigureOut">
              <a:rPr lang="ko-KR" altLang="en-US" smtClean="0"/>
              <a:t>2018-08-13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BDE96D-C872-4310-8DA4-15CCA0911B6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김기용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패턴이란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9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39552" y="548680"/>
            <a:ext cx="2160240" cy="15841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/>
              <a:t>Model</a:t>
            </a:r>
            <a:endParaRPr lang="ko-KR" altLang="en-US" sz="3500" dirty="0"/>
          </a:p>
        </p:txBody>
      </p:sp>
      <p:sp>
        <p:nvSpPr>
          <p:cNvPr id="5" name="TextBox 4"/>
          <p:cNvSpPr txBox="1"/>
          <p:nvPr/>
        </p:nvSpPr>
        <p:spPr>
          <a:xfrm>
            <a:off x="3275856" y="112474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백그라운드에서 동작하는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3203684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사용자가 보게 될 결과 화면 출력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539552" y="2411596"/>
            <a:ext cx="2193483" cy="2445455"/>
            <a:chOff x="539552" y="2411596"/>
            <a:chExt cx="2193483" cy="2445455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572795" y="4208979"/>
              <a:ext cx="2160240" cy="64807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475656" y="3933056"/>
              <a:ext cx="288032" cy="64807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9552" y="2411596"/>
              <a:ext cx="2160240" cy="15841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/>
                <a:t>Model</a:t>
              </a:r>
              <a:endParaRPr lang="ko-KR" altLang="en-US" sz="35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91580" y="2632266"/>
              <a:ext cx="1656184" cy="11428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View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74592" y="5505729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사용자의 입력처리와 흐름 제어 담당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12855" y="5157192"/>
            <a:ext cx="1080120" cy="1446238"/>
            <a:chOff x="1112855" y="5157192"/>
            <a:chExt cx="1080120" cy="1446238"/>
          </a:xfrm>
        </p:grpSpPr>
        <p:sp>
          <p:nvSpPr>
            <p:cNvPr id="15" name="십이각형 14"/>
            <p:cNvSpPr/>
            <p:nvPr/>
          </p:nvSpPr>
          <p:spPr>
            <a:xfrm>
              <a:off x="1112855" y="5163270"/>
              <a:ext cx="1080120" cy="144016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연결선 22"/>
            <p:cNvCxnSpPr>
              <a:stCxn id="15" idx="8"/>
              <a:endCxn id="15" idx="1"/>
            </p:cNvCxnSpPr>
            <p:nvPr/>
          </p:nvCxnSpPr>
          <p:spPr>
            <a:xfrm>
              <a:off x="1112855" y="5690395"/>
              <a:ext cx="10801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652915" y="5157192"/>
              <a:ext cx="0" cy="533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117681" y="5698684"/>
              <a:ext cx="1075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Controller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0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5400000">
            <a:off x="690319" y="656691"/>
            <a:ext cx="634570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9672" y="742200"/>
            <a:ext cx="1584176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Model1</a:t>
            </a:r>
            <a:endParaRPr lang="ko-KR" altLang="en-US" sz="2500" dirty="0"/>
          </a:p>
        </p:txBody>
      </p:sp>
      <p:sp>
        <p:nvSpPr>
          <p:cNvPr id="6" name="이등변 삼각형 5"/>
          <p:cNvSpPr/>
          <p:nvPr/>
        </p:nvSpPr>
        <p:spPr>
          <a:xfrm rot="5400000">
            <a:off x="5010799" y="702624"/>
            <a:ext cx="634570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0152" y="788133"/>
            <a:ext cx="1584176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/>
              <a:t>Model2</a:t>
            </a:r>
            <a:endParaRPr lang="ko-KR" altLang="en-US" sz="2500" dirty="0"/>
          </a:p>
        </p:txBody>
      </p:sp>
      <p:sp>
        <p:nvSpPr>
          <p:cNvPr id="8" name="직사각형 7"/>
          <p:cNvSpPr/>
          <p:nvPr/>
        </p:nvSpPr>
        <p:spPr>
          <a:xfrm>
            <a:off x="539552" y="2204864"/>
            <a:ext cx="3168352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5616" y="1916832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JSP</a:t>
            </a:r>
            <a:endParaRPr lang="ko-KR" altLang="en-US" sz="3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659007" y="2898704"/>
            <a:ext cx="1896769" cy="1958347"/>
            <a:chOff x="659007" y="2898704"/>
            <a:chExt cx="1896769" cy="1958347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83568" y="4360069"/>
              <a:ext cx="1872208" cy="49698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475656" y="4084146"/>
              <a:ext cx="249628" cy="49698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59007" y="2898704"/>
              <a:ext cx="1872208" cy="121484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/>
                <a:t>Model</a:t>
              </a:r>
              <a:endParaRPr lang="ko-KR" altLang="en-US" sz="35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04393" y="3056659"/>
              <a:ext cx="1435359" cy="8763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View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115761" y="5013176"/>
            <a:ext cx="1152128" cy="6480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Model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4644008" y="2241340"/>
            <a:ext cx="3168352" cy="374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220072" y="195330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JSP</a:t>
            </a:r>
            <a:endParaRPr lang="ko-KR" altLang="en-US" sz="30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4971931" y="2852936"/>
            <a:ext cx="2483905" cy="3021519"/>
            <a:chOff x="4971931" y="2852936"/>
            <a:chExt cx="2483905" cy="3021519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005174" y="5113505"/>
              <a:ext cx="2450662" cy="76095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045445" y="4540258"/>
              <a:ext cx="326755" cy="76095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4971931" y="2852936"/>
              <a:ext cx="2450662" cy="186009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/>
                <a:t>Model</a:t>
              </a:r>
              <a:endParaRPr lang="ko-KR" altLang="en-US" sz="3500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285447" y="3095223"/>
              <a:ext cx="1878841" cy="13418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View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/>
          <p:cNvSpPr/>
          <p:nvPr/>
        </p:nvSpPr>
        <p:spPr>
          <a:xfrm>
            <a:off x="3635896" y="198421"/>
            <a:ext cx="1728192" cy="165618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4283968" y="1988840"/>
            <a:ext cx="432048" cy="7920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60698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</a:t>
            </a:r>
            <a:r>
              <a:rPr lang="ko-KR" altLang="en-US" dirty="0"/>
              <a:t>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59932" y="2989328"/>
            <a:ext cx="1080120" cy="1446238"/>
            <a:chOff x="1112855" y="5157192"/>
            <a:chExt cx="1080120" cy="1446238"/>
          </a:xfrm>
        </p:grpSpPr>
        <p:sp>
          <p:nvSpPr>
            <p:cNvPr id="8" name="십이각형 7"/>
            <p:cNvSpPr/>
            <p:nvPr/>
          </p:nvSpPr>
          <p:spPr>
            <a:xfrm>
              <a:off x="1112855" y="5163270"/>
              <a:ext cx="1080120" cy="1440160"/>
            </a:xfrm>
            <a:prstGeom prst="dodec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" name="직선 연결선 8"/>
            <p:cNvCxnSpPr>
              <a:stCxn id="8" idx="8"/>
              <a:endCxn id="8" idx="1"/>
            </p:cNvCxnSpPr>
            <p:nvPr/>
          </p:nvCxnSpPr>
          <p:spPr>
            <a:xfrm>
              <a:off x="1112855" y="5690395"/>
              <a:ext cx="10801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52915" y="5157192"/>
              <a:ext cx="0" cy="5332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17681" y="5698684"/>
              <a:ext cx="1075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Controller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42375" y="3905393"/>
            <a:ext cx="92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(Servlet)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 rot="19346609">
            <a:off x="5110698" y="4447318"/>
            <a:ext cx="432048" cy="7920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8585176">
            <a:off x="5432895" y="4140414"/>
            <a:ext cx="432048" cy="7920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13001598">
            <a:off x="2307668" y="1386899"/>
            <a:ext cx="642423" cy="219755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6238567">
            <a:off x="2944793" y="3980314"/>
            <a:ext cx="432048" cy="7920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문서 16"/>
          <p:cNvSpPr/>
          <p:nvPr/>
        </p:nvSpPr>
        <p:spPr>
          <a:xfrm>
            <a:off x="6228184" y="4982858"/>
            <a:ext cx="2016224" cy="1614494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dirty="0" smtClean="0"/>
              <a:t>MODEL</a:t>
            </a:r>
            <a:endParaRPr lang="ko-KR" altLang="en-US" sz="3500" dirty="0"/>
          </a:p>
        </p:txBody>
      </p:sp>
      <p:sp>
        <p:nvSpPr>
          <p:cNvPr id="18" name="TextBox 17"/>
          <p:cNvSpPr txBox="1"/>
          <p:nvPr/>
        </p:nvSpPr>
        <p:spPr>
          <a:xfrm>
            <a:off x="6059508" y="4293096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페이지에 필요한 기능이</a:t>
            </a:r>
            <a:endParaRPr lang="en-US" altLang="ko-KR" dirty="0" smtClean="0"/>
          </a:p>
          <a:p>
            <a:r>
              <a:rPr lang="ko-KR" altLang="en-US" dirty="0" smtClean="0"/>
              <a:t>모여있음 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11560" y="3638429"/>
            <a:ext cx="1744814" cy="1704518"/>
            <a:chOff x="539552" y="2411596"/>
            <a:chExt cx="2193483" cy="244545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72795" y="4208979"/>
              <a:ext cx="2160240" cy="64807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1475656" y="3933056"/>
              <a:ext cx="288032" cy="648072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39552" y="2411596"/>
              <a:ext cx="2160240" cy="158417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/>
                <a:t>Model</a:t>
              </a:r>
              <a:endParaRPr lang="ko-KR" altLang="en-US" sz="35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91580" y="2632266"/>
              <a:ext cx="1656184" cy="11428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 smtClean="0">
                  <a:solidFill>
                    <a:schemeClr val="tx1"/>
                  </a:solidFill>
                </a:rPr>
                <a:t>View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80707" y="5651950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사용자에게 보여주는 페이지</a:t>
            </a:r>
            <a:endParaRPr lang="en-US" altLang="ko-KR" dirty="0" smtClean="0"/>
          </a:p>
          <a:p>
            <a:r>
              <a:rPr lang="en-US" altLang="ko-KR" dirty="0" smtClean="0"/>
              <a:t>(JSP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09330" y="1988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en-US" altLang="ko-KR" dirty="0" smtClean="0"/>
          </a:p>
        </p:txBody>
      </p:sp>
      <p:sp>
        <p:nvSpPr>
          <p:cNvPr id="26" name="아래쪽 화살표 25"/>
          <p:cNvSpPr/>
          <p:nvPr/>
        </p:nvSpPr>
        <p:spPr>
          <a:xfrm rot="5400000">
            <a:off x="2928529" y="3616649"/>
            <a:ext cx="432048" cy="79208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4" grpId="0"/>
      <p:bldP spid="25" grpId="0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48</TotalTime>
  <Words>57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균형</vt:lpstr>
      <vt:lpstr>MVC 패턴이란?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패턴이란?</dc:title>
  <dc:creator>user</dc:creator>
  <cp:lastModifiedBy>user</cp:lastModifiedBy>
  <cp:revision>4</cp:revision>
  <dcterms:created xsi:type="dcterms:W3CDTF">2018-08-13T06:32:27Z</dcterms:created>
  <dcterms:modified xsi:type="dcterms:W3CDTF">2018-08-13T07:21:23Z</dcterms:modified>
</cp:coreProperties>
</file>