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>
      <p:cViewPr varScale="1">
        <p:scale>
          <a:sx n="67" d="100"/>
          <a:sy n="67" d="100"/>
        </p:scale>
        <p:origin x="-9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8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9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1A42-4B53-4134-A718-745D107634A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1814-F731-4821-BACE-96DA594DA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 </a:t>
            </a:r>
            <a:r>
              <a:rPr lang="ko-KR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처리과정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95936" y="5085184"/>
            <a:ext cx="6400800" cy="85609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김동혁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766028"/>
            <a:ext cx="2475568" cy="108622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웹 브라우저</a:t>
            </a:r>
            <a:endParaRPr lang="en-US" altLang="ko-KR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예</a:t>
            </a:r>
            <a:r>
              <a:rPr lang="en-US" altLang="ko-KR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ko-KR" alt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크롬</a:t>
            </a:r>
            <a:endParaRPr lang="en-US" altLang="ko-KR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48680"/>
            <a:ext cx="3069048" cy="274241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웹 서버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4581" y="2597431"/>
            <a:ext cx="188364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컨테이너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-901" y="44623"/>
            <a:ext cx="2088232" cy="9361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클라이언트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7" idx="4"/>
            <a:endCxn id="4" idx="0"/>
          </p:cNvCxnSpPr>
          <p:nvPr/>
        </p:nvCxnSpPr>
        <p:spPr>
          <a:xfrm>
            <a:off x="1043215" y="980728"/>
            <a:ext cx="302073" cy="78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2583072" y="1919886"/>
            <a:ext cx="908808" cy="389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1"/>
          </p:cNvCxnSpPr>
          <p:nvPr/>
        </p:nvCxnSpPr>
        <p:spPr>
          <a:xfrm>
            <a:off x="3491880" y="2921467"/>
            <a:ext cx="592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308304" y="573796"/>
            <a:ext cx="155090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.class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서블릿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6741" y="4654678"/>
            <a:ext cx="1550902" cy="1510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DD(Deployment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Desciber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배포서술자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70570" y="2813199"/>
            <a:ext cx="155090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.JAVA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83148" y="4905935"/>
            <a:ext cx="155090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.JSP 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5" idx="2"/>
            <a:endCxn id="15" idx="0"/>
          </p:cNvCxnSpPr>
          <p:nvPr/>
        </p:nvCxnSpPr>
        <p:spPr>
          <a:xfrm flipH="1">
            <a:off x="4962192" y="3291092"/>
            <a:ext cx="64212" cy="136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17" idx="1"/>
          </p:cNvCxnSpPr>
          <p:nvPr/>
        </p:nvCxnSpPr>
        <p:spPr>
          <a:xfrm>
            <a:off x="5737643" y="5409991"/>
            <a:ext cx="154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6" idx="2"/>
          </p:cNvCxnSpPr>
          <p:nvPr/>
        </p:nvCxnSpPr>
        <p:spPr>
          <a:xfrm flipH="1" flipV="1">
            <a:off x="8046021" y="3821311"/>
            <a:ext cx="12578" cy="1084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4" idx="2"/>
          </p:cNvCxnSpPr>
          <p:nvPr/>
        </p:nvCxnSpPr>
        <p:spPr>
          <a:xfrm flipV="1">
            <a:off x="8046021" y="1581908"/>
            <a:ext cx="37734" cy="1231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1"/>
            <a:endCxn id="6" idx="3"/>
          </p:cNvCxnSpPr>
          <p:nvPr/>
        </p:nvCxnSpPr>
        <p:spPr>
          <a:xfrm flipH="1">
            <a:off x="5968226" y="1077852"/>
            <a:ext cx="1340078" cy="184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583072" y="1498869"/>
            <a:ext cx="908808" cy="4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475656" y="980728"/>
            <a:ext cx="216024" cy="728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652120" y="1581908"/>
            <a:ext cx="1872208" cy="313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6" idx="0"/>
          </p:cNvCxnSpPr>
          <p:nvPr/>
        </p:nvCxnSpPr>
        <p:spPr>
          <a:xfrm flipH="1">
            <a:off x="3491880" y="2597431"/>
            <a:ext cx="1534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7100" y="1218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14310" y="2029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48573" y="30608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요청위임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186741" y="36637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서블릿확인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932735" y="52253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없으면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68804" y="397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있으면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98632" y="415755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07439" y="21145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10395" y="1650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14309" y="1470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23292" y="1218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3184525"/>
            <a:ext cx="7493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467544" y="4157551"/>
            <a:ext cx="18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:</a:t>
            </a:r>
            <a:r>
              <a:rPr lang="en-US" altLang="ko-KR" dirty="0" smtClean="0"/>
              <a:t> Request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응답</a:t>
            </a:r>
            <a:r>
              <a:rPr lang="en-US" altLang="ko-KR" dirty="0" smtClean="0"/>
              <a:t>:</a:t>
            </a:r>
            <a:r>
              <a:rPr lang="en-US" altLang="ko-KR" dirty="0" smtClean="0"/>
              <a:t> Response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3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87" y="37739"/>
            <a:ext cx="90952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</a:t>
            </a:r>
            <a:r>
              <a:rPr lang="en-US" altLang="ko-KR" dirty="0" smtClean="0"/>
              <a:t>-</a:t>
            </a:r>
            <a:endParaRPr lang="ko-KR" altLang="en-US" dirty="0"/>
          </a:p>
          <a:p>
            <a:r>
              <a:rPr lang="ko-KR" altLang="en-US" dirty="0" smtClean="0"/>
              <a:t>그냥 </a:t>
            </a:r>
            <a:r>
              <a:rPr lang="ko-KR" altLang="en-US" dirty="0"/>
              <a:t>서버에 </a:t>
            </a:r>
            <a:r>
              <a:rPr lang="ko-KR" altLang="en-US" dirty="0" err="1"/>
              <a:t>서블릿</a:t>
            </a:r>
            <a:r>
              <a:rPr lang="ko-KR" altLang="en-US" dirty="0"/>
              <a:t> 만들어서 위치해 둔다고 클라이언트의 </a:t>
            </a:r>
            <a:r>
              <a:rPr lang="en-US" altLang="ko-KR" dirty="0"/>
              <a:t>Request/Response </a:t>
            </a:r>
            <a:r>
              <a:rPr lang="ko-KR" altLang="en-US" dirty="0"/>
              <a:t>를 </a:t>
            </a:r>
            <a:r>
              <a:rPr lang="ko-KR" altLang="en-US" dirty="0" err="1"/>
              <a:t>처리해줄리가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ko-KR" altLang="en-US" dirty="0" err="1"/>
              <a:t>서블릿을</a:t>
            </a:r>
            <a:r>
              <a:rPr lang="ko-KR" altLang="en-US" dirty="0"/>
              <a:t> 관리해주는 놈을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컨테이너라고 한다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컨테이너는 </a:t>
            </a:r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ko-KR" altLang="en-US" b="1" dirty="0" smtClean="0"/>
              <a:t>생명주기 관리 </a:t>
            </a:r>
            <a:r>
              <a:rPr lang="ko-KR" altLang="en-US" dirty="0" smtClean="0"/>
              <a:t>하고 </a:t>
            </a:r>
            <a:r>
              <a:rPr lang="ko-KR" altLang="en-US" dirty="0"/>
              <a:t>요청에 따른 </a:t>
            </a:r>
            <a:r>
              <a:rPr lang="ko-KR" altLang="en-US" b="1" dirty="0" err="1" smtClean="0"/>
              <a:t>멀티스레딩</a:t>
            </a:r>
            <a:r>
              <a:rPr lang="ko-KR" altLang="en-US" b="1" dirty="0" smtClean="0"/>
              <a:t> 관리 </a:t>
            </a:r>
            <a:r>
              <a:rPr lang="ko-KR" altLang="en-US" dirty="0" smtClean="0"/>
              <a:t>해준다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클라이언트의 </a:t>
            </a:r>
            <a:r>
              <a:rPr lang="en-US" altLang="ko-KR" dirty="0"/>
              <a:t>Request </a:t>
            </a:r>
            <a:r>
              <a:rPr lang="ko-KR" altLang="en-US" dirty="0"/>
              <a:t>를 받아주고 </a:t>
            </a:r>
            <a:r>
              <a:rPr lang="en-US" altLang="ko-KR" dirty="0"/>
              <a:t>Response </a:t>
            </a:r>
            <a:r>
              <a:rPr lang="ko-KR" altLang="en-US" dirty="0"/>
              <a:t>를 보낼 수 있게 웹 서버와 소켓을 만들어서 </a:t>
            </a:r>
            <a:r>
              <a:rPr lang="ko-KR" altLang="en-US" b="1" dirty="0" smtClean="0"/>
              <a:t>통신 지원 </a:t>
            </a:r>
            <a:r>
              <a:rPr lang="ko-KR" altLang="en-US" dirty="0" smtClean="0"/>
              <a:t>을 </a:t>
            </a:r>
            <a:r>
              <a:rPr lang="ko-KR" altLang="en-US" dirty="0"/>
              <a:t>해준다</a:t>
            </a:r>
            <a:r>
              <a:rPr lang="en-US" altLang="ko-KR" dirty="0"/>
              <a:t>. </a:t>
            </a:r>
            <a:r>
              <a:rPr lang="ko-KR" altLang="en-US" dirty="0"/>
              <a:t>자세한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컨테이너의 역할은 아래와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b="1" dirty="0"/>
              <a:t>통신 지원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서블릿과</a:t>
            </a:r>
            <a:r>
              <a:rPr lang="ko-KR" altLang="en-US" dirty="0"/>
              <a:t> 웹 서버가 통신할 수 있는 손쉬운 방법을 제공한다</a:t>
            </a:r>
            <a:r>
              <a:rPr lang="en-US" altLang="ko-KR" dirty="0"/>
              <a:t>. </a:t>
            </a:r>
            <a:r>
              <a:rPr lang="ko-KR" altLang="en-US" dirty="0"/>
              <a:t>우리가 통신을 한다고 생각할 때 소켓을 만들고</a:t>
            </a:r>
            <a:r>
              <a:rPr lang="en-US" altLang="ko-KR" dirty="0"/>
              <a:t>, </a:t>
            </a:r>
            <a:r>
              <a:rPr lang="ko-KR" altLang="en-US" dirty="0"/>
              <a:t>특정 포트를 </a:t>
            </a:r>
            <a:r>
              <a:rPr lang="ko-KR" altLang="en-US" dirty="0" err="1"/>
              <a:t>리스닝하고</a:t>
            </a:r>
            <a:r>
              <a:rPr lang="en-US" altLang="ko-KR" dirty="0"/>
              <a:t>, </a:t>
            </a:r>
            <a:r>
              <a:rPr lang="ko-KR" altLang="en-US" dirty="0"/>
              <a:t>연결 요청이 들어오면 </a:t>
            </a:r>
            <a:r>
              <a:rPr lang="ko-KR" altLang="en-US" dirty="0" err="1"/>
              <a:t>스트림을</a:t>
            </a:r>
            <a:r>
              <a:rPr lang="ko-KR" altLang="en-US" dirty="0"/>
              <a:t> 생성해서 요청을 받는다고 </a:t>
            </a:r>
            <a:r>
              <a:rPr lang="ko-KR" altLang="en-US" dirty="0" err="1"/>
              <a:t>알고있는데</a:t>
            </a:r>
            <a:r>
              <a:rPr lang="ko-KR" altLang="en-US" dirty="0"/>
              <a:t> 이 과정을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대신 해주는 것이다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컨테이너는 이런 통신 과정을 </a:t>
            </a:r>
            <a:r>
              <a:rPr lang="en-US" altLang="ko-KR" dirty="0"/>
              <a:t>API </a:t>
            </a:r>
            <a:r>
              <a:rPr lang="ko-KR" altLang="en-US" dirty="0"/>
              <a:t>로 제공하고 있기 때문에 우리가 쉽게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/>
              <a:t>생명주기 관리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서블릿</a:t>
            </a:r>
            <a:r>
              <a:rPr lang="ko-KR" altLang="en-US" dirty="0"/>
              <a:t> 컨테이너가 기동되는 순간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로딩해서 </a:t>
            </a:r>
            <a:r>
              <a:rPr lang="ko-KR" altLang="en-US" dirty="0" err="1"/>
              <a:t>인스턴스화하고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호출하고</a:t>
            </a:r>
            <a:r>
              <a:rPr lang="en-US" altLang="ko-KR" dirty="0"/>
              <a:t>, </a:t>
            </a:r>
            <a:r>
              <a:rPr lang="ko-KR" altLang="en-US" dirty="0"/>
              <a:t>요청이 들어오면 적절한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찾아서 호출한다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서블릿의</a:t>
            </a:r>
            <a:r>
              <a:rPr lang="ko-KR" altLang="en-US" dirty="0"/>
              <a:t> 생명이 다하는 순간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진행한다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 err="1"/>
              <a:t>멀티스레딩</a:t>
            </a:r>
            <a:r>
              <a:rPr lang="ko-KR" altLang="en-US" b="1" dirty="0"/>
              <a:t> 관리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서블릿</a:t>
            </a:r>
            <a:r>
              <a:rPr lang="ko-KR" altLang="en-US" dirty="0"/>
              <a:t> 컨테이너는 해당 </a:t>
            </a:r>
            <a:r>
              <a:rPr lang="ko-KR" altLang="en-US" dirty="0" err="1"/>
              <a:t>서블릿의</a:t>
            </a:r>
            <a:r>
              <a:rPr lang="ko-KR" altLang="en-US" dirty="0"/>
              <a:t> 요청이 들어오면 </a:t>
            </a:r>
            <a:r>
              <a:rPr lang="ko-KR" altLang="en-US" dirty="0" err="1"/>
              <a:t>스레드를</a:t>
            </a:r>
            <a:r>
              <a:rPr lang="ko-KR" altLang="en-US" dirty="0"/>
              <a:t> 생성해서 작업을 수행한다</a:t>
            </a:r>
            <a:r>
              <a:rPr lang="en-US" altLang="ko-KR" dirty="0"/>
              <a:t>. </a:t>
            </a:r>
            <a:r>
              <a:rPr lang="ko-KR" altLang="en-US" dirty="0"/>
              <a:t>즉 동시의 여러 요청이 들어온다면 </a:t>
            </a:r>
            <a:r>
              <a:rPr lang="ko-KR" altLang="en-US" dirty="0" err="1"/>
              <a:t>멀티스레딩</a:t>
            </a:r>
            <a:r>
              <a:rPr lang="ko-KR" altLang="en-US" dirty="0"/>
              <a:t> 환경으로 동시다발적인 작업을 관리한다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/>
              <a:t>선언적인 보안관리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서블릿</a:t>
            </a:r>
            <a:r>
              <a:rPr lang="ko-KR" altLang="en-US" dirty="0"/>
              <a:t> 컨테이너는 보안 관련된 기능을 지원한다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서블릿</a:t>
            </a:r>
            <a:r>
              <a:rPr lang="ko-KR" altLang="en-US" dirty="0"/>
              <a:t> 코드 안에 보안 관련된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구현하지 않아도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95736" y="908720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</a:rPr>
              <a:t>감사합니다</a:t>
            </a:r>
            <a:r>
              <a:rPr lang="en-US" altLang="ko-KR" sz="5400" b="1" cap="none" spc="0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</a:rPr>
              <a:t>.</a:t>
            </a:r>
            <a:endParaRPr lang="en-US" altLang="ko-KR" sz="5400" b="1" cap="none" spc="0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glow rad="101600">
                  <a:srgbClr val="7030A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114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JSP 처리과정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7</cp:revision>
  <dcterms:created xsi:type="dcterms:W3CDTF">2018-08-05T06:50:37Z</dcterms:created>
  <dcterms:modified xsi:type="dcterms:W3CDTF">2018-08-05T08:46:33Z</dcterms:modified>
</cp:coreProperties>
</file>