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2" autoAdjust="0"/>
    <p:restoredTop sz="94660"/>
  </p:normalViewPr>
  <p:slideViewPr>
    <p:cSldViewPr>
      <p:cViewPr varScale="1">
        <p:scale>
          <a:sx n="82" d="100"/>
          <a:sy n="82" d="100"/>
        </p:scale>
        <p:origin x="-1925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9F-9530-4EBF-B681-0ADA66B7B03B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5E65-99F9-40DD-A75F-0B448CEDE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42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9F-9530-4EBF-B681-0ADA66B7B03B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5E65-99F9-40DD-A75F-0B448CEDE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73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9F-9530-4EBF-B681-0ADA66B7B03B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5E65-99F9-40DD-A75F-0B448CEDE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73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9F-9530-4EBF-B681-0ADA66B7B03B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5E65-99F9-40DD-A75F-0B448CEDE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18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9F-9530-4EBF-B681-0ADA66B7B03B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5E65-99F9-40DD-A75F-0B448CEDE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8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9F-9530-4EBF-B681-0ADA66B7B03B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5E65-99F9-40DD-A75F-0B448CEDE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3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9F-9530-4EBF-B681-0ADA66B7B03B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5E65-99F9-40DD-A75F-0B448CEDE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71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9F-9530-4EBF-B681-0ADA66B7B03B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5E65-99F9-40DD-A75F-0B448CEDE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86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9F-9530-4EBF-B681-0ADA66B7B03B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5E65-99F9-40DD-A75F-0B448CEDE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0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9F-9530-4EBF-B681-0ADA66B7B03B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5E65-99F9-40DD-A75F-0B448CEDE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1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9F-9530-4EBF-B681-0ADA66B7B03B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5E65-99F9-40DD-A75F-0B448CEDE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49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9879F-9530-4EBF-B681-0ADA66B7B03B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B5E65-99F9-40DD-A75F-0B448CEDEB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83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err="1" smtClean="0"/>
              <a:t>서블릿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				</a:t>
            </a:r>
            <a:r>
              <a:rPr lang="ko-KR" altLang="en-US" dirty="0" smtClean="0"/>
              <a:t>최명권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85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Servlet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서블릿</a:t>
            </a:r>
            <a:r>
              <a:rPr lang="en-US" altLang="ko-KR" sz="2000" dirty="0"/>
              <a:t>(servlet)</a:t>
            </a:r>
            <a:r>
              <a:rPr lang="ko-KR" altLang="en-US" sz="2000" dirty="0"/>
              <a:t>은 서버에서 </a:t>
            </a:r>
            <a:r>
              <a:rPr lang="ko-KR" altLang="en-US" sz="2000" dirty="0" err="1"/>
              <a:t>웹페이지</a:t>
            </a:r>
            <a:r>
              <a:rPr lang="ko-KR" altLang="en-US" sz="2000" dirty="0"/>
              <a:t> 등을 동적으로 생성하거나 데이터 처리를 수행하기 위해 자바로 작성된 프로그램이다</a:t>
            </a:r>
            <a:r>
              <a:rPr lang="en-US" altLang="ko-KR" sz="2000" dirty="0"/>
              <a:t>. servlet</a:t>
            </a:r>
            <a:r>
              <a:rPr lang="ko-KR" altLang="en-US" sz="2000" dirty="0"/>
              <a:t>은 </a:t>
            </a:r>
            <a:r>
              <a:rPr lang="en-US" altLang="ko-KR" sz="2000" dirty="0"/>
              <a:t>Java</a:t>
            </a:r>
            <a:r>
              <a:rPr lang="ko-KR" altLang="en-US" sz="2000" dirty="0"/>
              <a:t>코드 안에 </a:t>
            </a:r>
            <a:r>
              <a:rPr lang="en-US" altLang="ko-KR" sz="2000" dirty="0"/>
              <a:t>HTML</a:t>
            </a:r>
            <a:r>
              <a:rPr lang="ko-KR" altLang="en-US" sz="2000" dirty="0"/>
              <a:t>태그가 삽입되며 자바언어로 되어있다</a:t>
            </a:r>
            <a:r>
              <a:rPr lang="en-US" altLang="ko-KR" sz="2000" dirty="0"/>
              <a:t>. .java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확장자이다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서블릿은</a:t>
            </a:r>
            <a:r>
              <a:rPr lang="ko-KR" altLang="en-US" sz="2000" dirty="0" smtClean="0"/>
              <a:t> 클라이언트 </a:t>
            </a:r>
            <a:r>
              <a:rPr lang="ko-KR" altLang="en-US" sz="2000" dirty="0"/>
              <a:t>요청을 처리하고 그 결과를 다시 클라이언트에게 전송하는 </a:t>
            </a:r>
            <a:r>
              <a:rPr lang="en-US" altLang="ko-KR" sz="2000" dirty="0"/>
              <a:t>servlet </a:t>
            </a:r>
            <a:r>
              <a:rPr lang="ko-KR" altLang="en-US" sz="2000" dirty="0"/>
              <a:t>클래스의 구현 규칙을 지킨 자바프로그램</a:t>
            </a:r>
            <a:r>
              <a:rPr lang="en-US" altLang="ko-KR" sz="2000" dirty="0"/>
              <a:t>'</a:t>
            </a:r>
            <a:r>
              <a:rPr lang="ko-KR" altLang="en-US" sz="2000" dirty="0"/>
              <a:t>이라고 </a:t>
            </a:r>
            <a:r>
              <a:rPr lang="ko-KR" altLang="en-US" sz="2000" dirty="0" smtClean="0"/>
              <a:t>이해하면 편하다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서블릿</a:t>
            </a:r>
            <a:r>
              <a:rPr lang="en-US" altLang="ko-KR" sz="2000" dirty="0"/>
              <a:t>(servlet)</a:t>
            </a:r>
            <a:r>
              <a:rPr lang="ko-KR" altLang="en-US" sz="2000" dirty="0"/>
              <a:t>은 자바언어를 </a:t>
            </a:r>
            <a:r>
              <a:rPr lang="ko-KR" altLang="en-US" sz="2000" dirty="0" smtClean="0"/>
              <a:t>웹 어플리케이션에 </a:t>
            </a:r>
            <a:r>
              <a:rPr lang="ko-KR" altLang="en-US" sz="2000" dirty="0"/>
              <a:t>조금 더 개발하기 쉽게 하기 위해 만든 </a:t>
            </a:r>
            <a:r>
              <a:rPr lang="en-US" altLang="ko-KR" sz="2000" dirty="0"/>
              <a:t>API(</a:t>
            </a:r>
            <a:r>
              <a:rPr lang="ko-KR" altLang="en-US" sz="2000" dirty="0"/>
              <a:t>라이브러리</a:t>
            </a:r>
            <a:r>
              <a:rPr lang="en-US" altLang="ko-KR" sz="2000" dirty="0"/>
              <a:t>, </a:t>
            </a:r>
            <a:r>
              <a:rPr lang="ko-KR" altLang="en-US" sz="2000" dirty="0"/>
              <a:t>클래스 들</a:t>
            </a:r>
            <a:r>
              <a:rPr lang="en-US" altLang="ko-KR" sz="2000" dirty="0"/>
              <a:t>)</a:t>
            </a:r>
            <a:r>
              <a:rPr lang="ko-KR" altLang="en-US" sz="2000" dirty="0"/>
              <a:t>이며 이 규약에 맞는 라이브러리나 클래스들을 상속 및 구현하여 만든 클래스들을 </a:t>
            </a:r>
            <a:r>
              <a:rPr lang="ko-KR" altLang="en-US" sz="2000" dirty="0" err="1"/>
              <a:t>서블릿이라고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한다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607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Jsp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HTML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코딩하기</a:t>
            </a:r>
            <a:r>
              <a:rPr lang="ko-KR" altLang="en-US" sz="2000" dirty="0"/>
              <a:t> 너무 어렵고 불편해서 </a:t>
            </a:r>
            <a:r>
              <a:rPr lang="en-US" altLang="ko-KR" sz="2000" dirty="0"/>
              <a:t>HTML </a:t>
            </a:r>
            <a:r>
              <a:rPr lang="ko-KR" altLang="en-US" sz="2000" dirty="0"/>
              <a:t>내부에 </a:t>
            </a:r>
            <a:r>
              <a:rPr lang="en-US" altLang="ko-KR" sz="2000" dirty="0"/>
              <a:t>Java</a:t>
            </a:r>
            <a:r>
              <a:rPr lang="ko-KR" altLang="en-US" sz="2000" dirty="0"/>
              <a:t>코드를 삽입하는 형식이 </a:t>
            </a:r>
            <a:r>
              <a:rPr lang="en-US" altLang="ko-KR" sz="2000" dirty="0"/>
              <a:t>JSP</a:t>
            </a:r>
            <a:r>
              <a:rPr lang="ko-KR" altLang="en-US" sz="2000" dirty="0"/>
              <a:t>이다</a:t>
            </a:r>
            <a:r>
              <a:rPr lang="en-US" altLang="ko-KR" sz="2000" dirty="0"/>
              <a:t>. </a:t>
            </a:r>
            <a:r>
              <a:rPr lang="ko-KR" altLang="en-US" sz="2000" dirty="0"/>
              <a:t>다시 말해 </a:t>
            </a:r>
            <a:r>
              <a:rPr lang="ko-KR" altLang="en-US" sz="2000" dirty="0" err="1"/>
              <a:t>서블릿의</a:t>
            </a:r>
            <a:r>
              <a:rPr lang="ko-KR" altLang="en-US" sz="2000" dirty="0"/>
              <a:t> 단점을 보완하고자 만든 </a:t>
            </a:r>
            <a:r>
              <a:rPr lang="ko-KR" altLang="en-US" sz="2000" dirty="0" err="1"/>
              <a:t>서블릿</a:t>
            </a:r>
            <a:r>
              <a:rPr lang="ko-KR" altLang="en-US" sz="2000" dirty="0"/>
              <a:t> 기반의 스크립트 기술이다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서블릿을</a:t>
            </a:r>
            <a:r>
              <a:rPr lang="ko-KR" altLang="en-US" sz="2000" dirty="0"/>
              <a:t> 이용하게 되면 </a:t>
            </a:r>
            <a:r>
              <a:rPr lang="ko-KR" altLang="en-US" sz="2000" dirty="0" err="1"/>
              <a:t>웹프로그래밍을</a:t>
            </a:r>
            <a:r>
              <a:rPr lang="ko-KR" altLang="en-US" sz="2000" dirty="0"/>
              <a:t> 할 수 있지만 자바에 대한 지식이 필요하며 화면 인터페이스 구현에 너무 많은 코드를 필요로 하는 등 비효율적인 측면들이 있다</a:t>
            </a:r>
            <a:r>
              <a:rPr lang="en-US" altLang="ko-KR" sz="2000" dirty="0"/>
              <a:t>. </a:t>
            </a:r>
            <a:r>
              <a:rPr lang="ko-KR" altLang="en-US" sz="2000" dirty="0"/>
              <a:t>때문에 </a:t>
            </a:r>
            <a:r>
              <a:rPr lang="ko-KR" altLang="en-US" sz="2000" dirty="0" err="1"/>
              <a:t>서블릿을</a:t>
            </a:r>
            <a:r>
              <a:rPr lang="ko-KR" altLang="en-US" sz="2000" dirty="0"/>
              <a:t> 작성하지 않고도 간편하게 </a:t>
            </a:r>
            <a:r>
              <a:rPr lang="ko-KR" altLang="en-US" sz="2000" dirty="0" err="1"/>
              <a:t>웹프로그래밍을</a:t>
            </a:r>
            <a:r>
              <a:rPr lang="ko-KR" altLang="en-US" sz="2000" dirty="0"/>
              <a:t> 구현하게 만든 기술이 </a:t>
            </a:r>
            <a:r>
              <a:rPr lang="en-US" altLang="ko-KR" sz="2000" dirty="0"/>
              <a:t>JSP(Java Server Pages)</a:t>
            </a:r>
            <a:r>
              <a:rPr lang="ko-KR" altLang="en-US" sz="2000" dirty="0"/>
              <a:t>이다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JSP(Java </a:t>
            </a:r>
            <a:r>
              <a:rPr lang="en-US" altLang="ko-KR" sz="2000" dirty="0"/>
              <a:t>Server Pages)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서블릿</a:t>
            </a:r>
            <a:r>
              <a:rPr lang="ko-KR" altLang="en-US" sz="2000" dirty="0"/>
              <a:t> 기반의 </a:t>
            </a:r>
            <a:r>
              <a:rPr lang="en-US" altLang="ko-KR" sz="2000" dirty="0"/>
              <a:t>'</a:t>
            </a:r>
            <a:r>
              <a:rPr lang="ko-KR" altLang="en-US" sz="2000" dirty="0"/>
              <a:t>서버 스크립트 기술</a:t>
            </a:r>
            <a:r>
              <a:rPr lang="en-US" altLang="ko-KR" sz="2000" dirty="0"/>
              <a:t>'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여기서 스크립트 기술이란 </a:t>
            </a:r>
            <a:r>
              <a:rPr lang="en-US" altLang="ko-KR" sz="2000" dirty="0"/>
              <a:t>ASP, PHP </a:t>
            </a:r>
            <a:r>
              <a:rPr lang="ko-KR" altLang="en-US" sz="2000" dirty="0"/>
              <a:t>처럼 미리 약속된 규정에 따라 간단한 </a:t>
            </a:r>
            <a:r>
              <a:rPr lang="ko-KR" altLang="en-US" sz="2000" dirty="0" smtClean="0"/>
              <a:t>키워드를 </a:t>
            </a:r>
            <a:r>
              <a:rPr lang="ko-KR" altLang="en-US" sz="2000" dirty="0"/>
              <a:t>조합하여 입력하면</a:t>
            </a:r>
            <a:r>
              <a:rPr lang="en-US" altLang="ko-KR" sz="2000" dirty="0"/>
              <a:t>, </a:t>
            </a:r>
            <a:r>
              <a:rPr lang="ko-KR" altLang="en-US" sz="2000" dirty="0"/>
              <a:t>실행 시점에 각각의 키워드에 </a:t>
            </a:r>
            <a:r>
              <a:rPr lang="ko-KR" altLang="en-US" sz="2000" dirty="0" err="1"/>
              <a:t>매핑이</a:t>
            </a:r>
            <a:r>
              <a:rPr lang="ko-KR" altLang="en-US" sz="2000" dirty="0"/>
              <a:t> 되어 있는 어떤 코드로 변환 후에 실행되는 </a:t>
            </a:r>
            <a:r>
              <a:rPr lang="ko-KR" altLang="en-US" sz="2000" dirty="0" smtClean="0"/>
              <a:t>형태이다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251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servlet</a:t>
            </a:r>
            <a:r>
              <a:rPr lang="ko-KR" altLang="en-US" dirty="0" smtClean="0"/>
              <a:t>의 차이 비교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085852"/>
              </p:ext>
            </p:extLst>
          </p:nvPr>
        </p:nvGraphicFramePr>
        <p:xfrm>
          <a:off x="395536" y="1450752"/>
          <a:ext cx="8229600" cy="4570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07837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88871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Servlet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JSP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173983">
                <a:tc>
                  <a:txBody>
                    <a:bodyPr/>
                    <a:lstStyle/>
                    <a:p>
                      <a:r>
                        <a:rPr lang="en-US" altLang="ko-KR">
                          <a:effectLst/>
                        </a:rPr>
                        <a:t>~ </a:t>
                      </a:r>
                      <a:r>
                        <a:rPr lang="ko-KR" altLang="en-US">
                          <a:effectLst/>
                        </a:rPr>
                        <a:t>자바코드로 구현하고 컴파일하고 배포해야 한다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  <a:br>
                        <a:rPr lang="en-US" altLang="ko-KR">
                          <a:effectLst/>
                        </a:rPr>
                      </a:br>
                      <a:r>
                        <a:rPr lang="en-US" altLang="ko-KR">
                          <a:effectLst/>
                        </a:rPr>
                        <a:t>~ HTML</a:t>
                      </a:r>
                      <a:r>
                        <a:rPr lang="ko-KR" altLang="en-US">
                          <a:effectLst/>
                        </a:rPr>
                        <a:t>태그로 문자열</a:t>
                      </a:r>
                      <a:r>
                        <a:rPr lang="en-US" altLang="ko-KR">
                          <a:effectLst/>
                        </a:rPr>
                        <a:t>("")</a:t>
                      </a:r>
                      <a:r>
                        <a:rPr lang="ko-KR" altLang="en-US">
                          <a:effectLst/>
                        </a:rPr>
                        <a:t>스크림으로 처리해야 한다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  <a:br>
                        <a:rPr lang="en-US" altLang="ko-KR">
                          <a:effectLst/>
                        </a:rPr>
                      </a:br>
                      <a:r>
                        <a:rPr lang="en-US" altLang="ko-KR">
                          <a:effectLst/>
                        </a:rPr>
                        <a:t>~ </a:t>
                      </a:r>
                      <a:r>
                        <a:rPr lang="ko-KR" altLang="en-US">
                          <a:effectLst/>
                        </a:rPr>
                        <a:t>코드가 수정되면 다시 컴파일하고 배포해야 한다</a:t>
                      </a:r>
                      <a:r>
                        <a:rPr lang="en-US" altLang="ko-KR">
                          <a:effectLst/>
                        </a:rPr>
                        <a:t>.</a:t>
                      </a:r>
                      <a:br>
                        <a:rPr lang="en-US" altLang="ko-KR">
                          <a:effectLst/>
                        </a:rPr>
                      </a:br>
                      <a:endParaRPr lang="en-US" altLang="ko-K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~ </a:t>
                      </a:r>
                      <a:r>
                        <a:rPr lang="ko-KR" altLang="en-US" dirty="0">
                          <a:effectLst/>
                        </a:rPr>
                        <a:t>키워드가 태그화 되어 </a:t>
                      </a:r>
                      <a:r>
                        <a:rPr lang="ko-KR" altLang="en-US" dirty="0" err="1">
                          <a:effectLst/>
                        </a:rPr>
                        <a:t>서블릿에</a:t>
                      </a:r>
                      <a:r>
                        <a:rPr lang="ko-KR" altLang="en-US" dirty="0">
                          <a:effectLst/>
                        </a:rPr>
                        <a:t> 비해 배우기 쉽다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  <a:br>
                        <a:rPr lang="en-US" altLang="ko-KR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~ </a:t>
                      </a:r>
                      <a:r>
                        <a:rPr lang="ko-KR" altLang="en-US" dirty="0">
                          <a:effectLst/>
                        </a:rPr>
                        <a:t>자바코드를 </a:t>
                      </a:r>
                      <a:r>
                        <a:rPr lang="en-US" altLang="ko-KR" dirty="0">
                          <a:effectLst/>
                        </a:rPr>
                        <a:t>&lt;%%&gt;</a:t>
                      </a:r>
                      <a:r>
                        <a:rPr lang="ko-KR" altLang="en-US" dirty="0">
                          <a:effectLst/>
                        </a:rPr>
                        <a:t>태그 안에 처리해주어야 한다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  <a:br>
                        <a:rPr lang="en-US" altLang="ko-KR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~ HTML</a:t>
                      </a:r>
                      <a:r>
                        <a:rPr lang="ko-KR" altLang="en-US" dirty="0">
                          <a:effectLst/>
                        </a:rPr>
                        <a:t>처럼 태그를 사용하여 자바코드도 사용이 가능하다</a:t>
                      </a:r>
                      <a:r>
                        <a:rPr lang="en-US" altLang="ko-KR" dirty="0">
                          <a:effectLst/>
                        </a:rPr>
                        <a:t>.</a:t>
                      </a:r>
                      <a:br>
                        <a:rPr lang="en-US" altLang="ko-KR" dirty="0">
                          <a:effectLst/>
                        </a:rPr>
                      </a:br>
                      <a:endParaRPr lang="en-US" altLang="ko-KR" dirty="0">
                        <a:effectLst/>
                      </a:endParaRPr>
                    </a:p>
                    <a:p>
                      <a:endParaRPr lang="ko-KR" altLang="en-US" b="0" i="0" dirty="0">
                        <a:effectLst/>
                        <a:latin typeface="Dotum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83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altLang="ko-KR" dirty="0" smtClean="0"/>
              <a:t>Servlet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의 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내 용만 보게 된다면 </a:t>
            </a:r>
            <a:r>
              <a:rPr lang="ko-KR" altLang="en-US" sz="1800" dirty="0" err="1"/>
              <a:t>서블릿이나</a:t>
            </a:r>
            <a:r>
              <a:rPr lang="ko-KR" altLang="en-US" sz="1800" dirty="0"/>
              <a:t> </a:t>
            </a:r>
            <a:r>
              <a:rPr lang="en-US" altLang="ko-KR" sz="1800" dirty="0"/>
              <a:t>JSP</a:t>
            </a:r>
            <a:r>
              <a:rPr lang="ko-KR" altLang="en-US" sz="1800" dirty="0"/>
              <a:t>나 만드는 방법에 차이가 있을 뿐 동일한 역할을 한다는 것을 </a:t>
            </a:r>
            <a:r>
              <a:rPr lang="ko-KR" altLang="en-US" sz="1800" dirty="0" smtClean="0"/>
              <a:t>알 수 </a:t>
            </a:r>
            <a:r>
              <a:rPr lang="ko-KR" altLang="en-US" sz="1800" dirty="0"/>
              <a:t>있다</a:t>
            </a:r>
            <a:r>
              <a:rPr lang="en-US" altLang="ko-KR" sz="1800" dirty="0"/>
              <a:t>. </a:t>
            </a:r>
            <a:r>
              <a:rPr lang="ko-KR" altLang="en-US" sz="1800" dirty="0"/>
              <a:t>초기에 자바 </a:t>
            </a:r>
            <a:r>
              <a:rPr lang="ko-KR" altLang="en-US" sz="1800" dirty="0" err="1"/>
              <a:t>웹개발은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서블릿을</a:t>
            </a:r>
            <a:r>
              <a:rPr lang="ko-KR" altLang="en-US" sz="1800" dirty="0"/>
              <a:t> 이용한 </a:t>
            </a:r>
            <a:r>
              <a:rPr lang="ko-KR" altLang="en-US" sz="1800" dirty="0" err="1"/>
              <a:t>개발이였다</a:t>
            </a:r>
            <a:r>
              <a:rPr lang="en-US" altLang="ko-KR" sz="1800" dirty="0"/>
              <a:t>. </a:t>
            </a:r>
            <a:r>
              <a:rPr lang="ko-KR" altLang="en-US" sz="1800" dirty="0"/>
              <a:t>이후 </a:t>
            </a:r>
            <a:r>
              <a:rPr lang="en-US" altLang="ko-KR" sz="1800" dirty="0"/>
              <a:t>JSP</a:t>
            </a:r>
            <a:r>
              <a:rPr lang="ko-KR" altLang="en-US" sz="1800" dirty="0"/>
              <a:t>기술이 발표되면서 </a:t>
            </a:r>
            <a:r>
              <a:rPr lang="en-US" altLang="ko-KR" sz="1800" dirty="0"/>
              <a:t>JSP</a:t>
            </a:r>
            <a:r>
              <a:rPr lang="ko-KR" altLang="en-US" sz="1800" dirty="0"/>
              <a:t>형태의 개발이 유행하게 되고 지금에 와서 각각의 역할을 나누어 </a:t>
            </a:r>
            <a:r>
              <a:rPr lang="en-US" altLang="ko-KR" sz="1800" dirty="0" err="1"/>
              <a:t>Servlet+JSP</a:t>
            </a:r>
            <a:r>
              <a:rPr lang="ko-KR" altLang="en-US" sz="1800" dirty="0"/>
              <a:t>형태의 개발이 이루어지고 </a:t>
            </a:r>
            <a:r>
              <a:rPr lang="ko-KR" altLang="en-US" sz="1800" dirty="0" smtClean="0"/>
              <a:t>있다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/>
              <a:t> JSP</a:t>
            </a:r>
            <a:r>
              <a:rPr lang="ko-KR" altLang="en-US" sz="1800" dirty="0"/>
              <a:t>는 </a:t>
            </a:r>
            <a:r>
              <a:rPr lang="en-US" altLang="ko-KR" sz="1800" dirty="0"/>
              <a:t>JSP</a:t>
            </a:r>
            <a:r>
              <a:rPr lang="ko-KR" altLang="en-US" sz="1800" dirty="0"/>
              <a:t>기술의 장점을 최대한 활용 할 수 있는 </a:t>
            </a:r>
            <a:r>
              <a:rPr lang="ko-KR" altLang="en-US" sz="1800" dirty="0" err="1"/>
              <a:t>웹에플리케이션</a:t>
            </a:r>
            <a:r>
              <a:rPr lang="ko-KR" altLang="en-US" sz="1800" dirty="0"/>
              <a:t> 구조에서 사용자에게 결과를 보여주는 </a:t>
            </a:r>
            <a:r>
              <a:rPr lang="ko-KR" altLang="en-US" sz="1800" dirty="0" err="1"/>
              <a:t>프리젠테이션</a:t>
            </a:r>
            <a:r>
              <a:rPr lang="ko-KR" altLang="en-US" sz="1800" dirty="0"/>
              <a:t> 층을 담당하고 </a:t>
            </a:r>
            <a:r>
              <a:rPr lang="en-US" altLang="ko-KR" sz="1800" dirty="0"/>
              <a:t>Servlet</a:t>
            </a:r>
            <a:r>
              <a:rPr lang="ko-KR" altLang="en-US" sz="1800" dirty="0"/>
              <a:t>은 </a:t>
            </a:r>
            <a:r>
              <a:rPr lang="en-US" altLang="ko-KR" sz="1800" dirty="0"/>
              <a:t>Servlet</a:t>
            </a:r>
            <a:r>
              <a:rPr lang="ko-KR" altLang="en-US" sz="1800" dirty="0"/>
              <a:t>기술의 장점을 최대한 활용 할 수 있는 사용자의 요청을 받아 분석하고 </a:t>
            </a:r>
            <a:r>
              <a:rPr lang="ko-KR" altLang="en-US" sz="1800" dirty="0" err="1"/>
              <a:t>비지니스</a:t>
            </a:r>
            <a:r>
              <a:rPr lang="ko-KR" altLang="en-US" sz="1800" dirty="0"/>
              <a:t> 층과 통신하여 처리하고 처리한 결과를 다시 </a:t>
            </a:r>
            <a:r>
              <a:rPr lang="ko-KR" altLang="en-US" sz="1800" dirty="0" smtClean="0"/>
              <a:t>사용자에게 응답한다</a:t>
            </a:r>
            <a:r>
              <a:rPr lang="en-US" altLang="ko-KR" sz="1800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89040"/>
            <a:ext cx="770485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3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JSP</a:t>
            </a:r>
            <a:r>
              <a:rPr lang="ko-KR" altLang="en-US" sz="2800" dirty="0"/>
              <a:t>파일은 결국 </a:t>
            </a:r>
            <a:r>
              <a:rPr lang="ko-KR" altLang="en-US" sz="2800" dirty="0" err="1"/>
              <a:t>서블릿으로</a:t>
            </a:r>
            <a:r>
              <a:rPr lang="ko-KR" altLang="en-US" sz="2800" dirty="0"/>
              <a:t> 변환이 되어 실행된다</a:t>
            </a:r>
            <a:r>
              <a:rPr lang="en-US" altLang="ko-KR" sz="2800" dirty="0"/>
              <a:t>. </a:t>
            </a:r>
            <a:endParaRPr lang="en-US" altLang="ko-KR" sz="2800" dirty="0" smtClean="0"/>
          </a:p>
          <a:p>
            <a:r>
              <a:rPr lang="en-US" altLang="ko-KR" sz="2800" dirty="0" smtClean="0"/>
              <a:t>JSP</a:t>
            </a:r>
            <a:r>
              <a:rPr lang="ko-KR" altLang="en-US" sz="2800" dirty="0"/>
              <a:t>파일이 </a:t>
            </a:r>
            <a:r>
              <a:rPr lang="en-US" altLang="ko-KR" sz="2800" dirty="0"/>
              <a:t>Servlet</a:t>
            </a:r>
            <a:r>
              <a:rPr lang="ko-KR" altLang="en-US" sz="2800" dirty="0"/>
              <a:t>으로 변환되는 과정은 오직 한번만 일어나므로 같은 페이지에 수많은 사용자의 요청이 있더라도 처리속도는 거의 떨어지지 않게 된다</a:t>
            </a:r>
            <a:r>
              <a:rPr lang="en-US" altLang="ko-KR" sz="2800" dirty="0"/>
              <a:t>. </a:t>
            </a:r>
            <a:r>
              <a:rPr lang="ko-KR" altLang="en-US" sz="2800" dirty="0"/>
              <a:t>만약 </a:t>
            </a:r>
            <a:r>
              <a:rPr lang="en-US" altLang="ko-KR" sz="2800" dirty="0"/>
              <a:t>JSP</a:t>
            </a:r>
            <a:r>
              <a:rPr lang="ko-KR" altLang="en-US" sz="2800" dirty="0"/>
              <a:t>페이지의 코딩 내용이 변경된다면 다시 변환 과정을 거친다</a:t>
            </a:r>
            <a:r>
              <a:rPr lang="en-US" altLang="ko-KR" sz="2800" dirty="0"/>
              <a:t>. </a:t>
            </a:r>
            <a:r>
              <a:rPr lang="ko-KR" altLang="en-US" sz="2800" dirty="0"/>
              <a:t>즉 </a:t>
            </a:r>
            <a:r>
              <a:rPr lang="en-US" altLang="ko-KR" sz="2800" dirty="0"/>
              <a:t>JSP</a:t>
            </a:r>
            <a:r>
              <a:rPr lang="ko-KR" altLang="en-US" sz="2800" dirty="0"/>
              <a:t>가 </a:t>
            </a:r>
            <a:r>
              <a:rPr lang="ko-KR" altLang="en-US" sz="2800" dirty="0" err="1"/>
              <a:t>서블릿을</a:t>
            </a:r>
            <a:r>
              <a:rPr lang="ko-KR" altLang="en-US" sz="2800" dirty="0"/>
              <a:t> 기반으로 하고 있기 때문에 </a:t>
            </a:r>
            <a:r>
              <a:rPr lang="en-US" altLang="ko-KR" sz="2800" dirty="0"/>
              <a:t>JSP</a:t>
            </a:r>
            <a:r>
              <a:rPr lang="ko-KR" altLang="en-US" sz="2800" dirty="0"/>
              <a:t>의 동작 방식을 이해하기 위해서는 </a:t>
            </a:r>
            <a:r>
              <a:rPr lang="en-US" altLang="ko-KR" sz="2800" dirty="0"/>
              <a:t>Servlet</a:t>
            </a:r>
            <a:r>
              <a:rPr lang="ko-KR" altLang="en-US" sz="2800" dirty="0"/>
              <a:t>에 대한 이해도도 필요하다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5740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310</Words>
  <Application>Microsoft Office PowerPoint</Application>
  <PresentationFormat>화면 슬라이드 쇼(4:3)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Jsp서블릿</vt:lpstr>
      <vt:lpstr>Servlet</vt:lpstr>
      <vt:lpstr>Jsp란</vt:lpstr>
      <vt:lpstr>Jsp와 servlet의 차이 비교</vt:lpstr>
      <vt:lpstr>Servlet과 jsp의 역할</vt:lpstr>
      <vt:lpstr>결론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Jsp서블릿</dc:title>
  <dc:creator>MSDN---</dc:creator>
  <cp:lastModifiedBy>MSDN---</cp:lastModifiedBy>
  <cp:revision>2</cp:revision>
  <dcterms:created xsi:type="dcterms:W3CDTF">2018-08-06T08:36:58Z</dcterms:created>
  <dcterms:modified xsi:type="dcterms:W3CDTF">2018-08-06T08:58:51Z</dcterms:modified>
</cp:coreProperties>
</file>