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70" r:id="rId2"/>
    <p:sldId id="469" r:id="rId3"/>
    <p:sldId id="43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B5E"/>
    <a:srgbClr val="893F26"/>
    <a:srgbClr val="FFFFFF"/>
    <a:srgbClr val="4B4051"/>
    <a:srgbClr val="E78B64"/>
    <a:srgbClr val="FEB187"/>
    <a:srgbClr val="FBCA92"/>
    <a:srgbClr val="F4E7D5"/>
    <a:srgbClr val="FF7C80"/>
    <a:srgbClr val="F3B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7" autoAdjust="0"/>
    <p:restoredTop sz="96429" autoAdjust="0"/>
  </p:normalViewPr>
  <p:slideViewPr>
    <p:cSldViewPr snapToGrid="0">
      <p:cViewPr varScale="1">
        <p:scale>
          <a:sx n="130" d="100"/>
          <a:sy n="130" d="100"/>
        </p:scale>
        <p:origin x="246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2E9CBB81-E16C-4F23-8BF2-B0C25B06C54D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0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6065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2E9CBB81-E16C-4F23-8BF2-B0C25B06C54D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3794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2573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2907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854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2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2E9CBB81-E16C-4F23-8BF2-B0C25B06C54D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708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992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9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3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455495" y="2651251"/>
            <a:ext cx="1231087" cy="268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06625" y="776375"/>
            <a:ext cx="2259991" cy="5420168"/>
            <a:chOff x="4786410" y="377791"/>
            <a:chExt cx="2259991" cy="5420168"/>
          </a:xfrm>
        </p:grpSpPr>
        <p:sp>
          <p:nvSpPr>
            <p:cNvPr id="82" name="자유형 81"/>
            <p:cNvSpPr/>
            <p:nvPr/>
          </p:nvSpPr>
          <p:spPr>
            <a:xfrm rot="10800000">
              <a:off x="5756617" y="726748"/>
              <a:ext cx="319575" cy="470585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 rot="10800000">
              <a:off x="4786410" y="679401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954341" y="2252667"/>
              <a:ext cx="681439" cy="3545292"/>
              <a:chOff x="10378490" y="305034"/>
              <a:chExt cx="1017302" cy="5292673"/>
            </a:xfrm>
          </p:grpSpPr>
          <p:sp>
            <p:nvSpPr>
              <p:cNvPr id="75" name="자유형 74"/>
              <p:cNvSpPr/>
              <p:nvPr/>
            </p:nvSpPr>
            <p:spPr>
              <a:xfrm rot="10800000">
                <a:off x="10378490" y="606644"/>
                <a:ext cx="1017302" cy="4991063"/>
              </a:xfrm>
              <a:custGeom>
                <a:avLst/>
                <a:gdLst>
                  <a:gd name="connsiteX0" fmla="*/ 194310 w 388620"/>
                  <a:gd name="connsiteY0" fmla="*/ 0 h 2927235"/>
                  <a:gd name="connsiteX1" fmla="*/ 388620 w 388620"/>
                  <a:gd name="connsiteY1" fmla="*/ 194310 h 2927235"/>
                  <a:gd name="connsiteX2" fmla="*/ 388620 w 388620"/>
                  <a:gd name="connsiteY2" fmla="*/ 2927235 h 2927235"/>
                  <a:gd name="connsiteX3" fmla="*/ 379599 w 388620"/>
                  <a:gd name="connsiteY3" fmla="*/ 2898175 h 2927235"/>
                  <a:gd name="connsiteX4" fmla="*/ 194310 w 388620"/>
                  <a:gd name="connsiteY4" fmla="*/ 2775357 h 2927235"/>
                  <a:gd name="connsiteX5" fmla="*/ 9021 w 388620"/>
                  <a:gd name="connsiteY5" fmla="*/ 2898175 h 2927235"/>
                  <a:gd name="connsiteX6" fmla="*/ 0 w 388620"/>
                  <a:gd name="connsiteY6" fmla="*/ 2927235 h 2927235"/>
                  <a:gd name="connsiteX7" fmla="*/ 0 w 388620"/>
                  <a:gd name="connsiteY7" fmla="*/ 194310 h 2927235"/>
                  <a:gd name="connsiteX8" fmla="*/ 194310 w 388620"/>
                  <a:gd name="connsiteY8" fmla="*/ 0 h 2927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620" h="2927235">
                    <a:moveTo>
                      <a:pt x="194310" y="0"/>
                    </a:moveTo>
                    <a:cubicBezTo>
                      <a:pt x="301624" y="0"/>
                      <a:pt x="388620" y="86996"/>
                      <a:pt x="388620" y="194310"/>
                    </a:cubicBezTo>
                    <a:lnTo>
                      <a:pt x="388620" y="2927235"/>
                    </a:lnTo>
                    <a:lnTo>
                      <a:pt x="379599" y="2898175"/>
                    </a:lnTo>
                    <a:cubicBezTo>
                      <a:pt x="349072" y="2826000"/>
                      <a:pt x="277605" y="2775357"/>
                      <a:pt x="194310" y="2775357"/>
                    </a:cubicBezTo>
                    <a:cubicBezTo>
                      <a:pt x="111015" y="2775357"/>
                      <a:pt x="39548" y="2826000"/>
                      <a:pt x="9021" y="2898175"/>
                    </a:cubicBezTo>
                    <a:lnTo>
                      <a:pt x="0" y="2927235"/>
                    </a:lnTo>
                    <a:lnTo>
                      <a:pt x="0" y="194310"/>
                    </a:lnTo>
                    <a:cubicBezTo>
                      <a:pt x="0" y="86996"/>
                      <a:pt x="86996" y="0"/>
                      <a:pt x="19431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88900" dist="1397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10378490" y="305034"/>
                <a:ext cx="1017302" cy="4991063"/>
              </a:xfrm>
              <a:custGeom>
                <a:avLst/>
                <a:gdLst>
                  <a:gd name="connsiteX0" fmla="*/ 194310 w 388620"/>
                  <a:gd name="connsiteY0" fmla="*/ 0 h 2927235"/>
                  <a:gd name="connsiteX1" fmla="*/ 388620 w 388620"/>
                  <a:gd name="connsiteY1" fmla="*/ 194310 h 2927235"/>
                  <a:gd name="connsiteX2" fmla="*/ 388620 w 388620"/>
                  <a:gd name="connsiteY2" fmla="*/ 2927235 h 2927235"/>
                  <a:gd name="connsiteX3" fmla="*/ 379599 w 388620"/>
                  <a:gd name="connsiteY3" fmla="*/ 2898175 h 2927235"/>
                  <a:gd name="connsiteX4" fmla="*/ 194310 w 388620"/>
                  <a:gd name="connsiteY4" fmla="*/ 2775357 h 2927235"/>
                  <a:gd name="connsiteX5" fmla="*/ 9021 w 388620"/>
                  <a:gd name="connsiteY5" fmla="*/ 2898175 h 2927235"/>
                  <a:gd name="connsiteX6" fmla="*/ 0 w 388620"/>
                  <a:gd name="connsiteY6" fmla="*/ 2927235 h 2927235"/>
                  <a:gd name="connsiteX7" fmla="*/ 0 w 388620"/>
                  <a:gd name="connsiteY7" fmla="*/ 194310 h 2927235"/>
                  <a:gd name="connsiteX8" fmla="*/ 194310 w 388620"/>
                  <a:gd name="connsiteY8" fmla="*/ 0 h 2927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620" h="2927235">
                    <a:moveTo>
                      <a:pt x="194310" y="0"/>
                    </a:moveTo>
                    <a:cubicBezTo>
                      <a:pt x="301624" y="0"/>
                      <a:pt x="388620" y="86996"/>
                      <a:pt x="388620" y="194310"/>
                    </a:cubicBezTo>
                    <a:lnTo>
                      <a:pt x="388620" y="2927235"/>
                    </a:lnTo>
                    <a:lnTo>
                      <a:pt x="379599" y="2898175"/>
                    </a:lnTo>
                    <a:cubicBezTo>
                      <a:pt x="349072" y="2826000"/>
                      <a:pt x="277605" y="2775357"/>
                      <a:pt x="194310" y="2775357"/>
                    </a:cubicBezTo>
                    <a:cubicBezTo>
                      <a:pt x="111015" y="2775357"/>
                      <a:pt x="39548" y="2826000"/>
                      <a:pt x="9021" y="2898175"/>
                    </a:cubicBezTo>
                    <a:lnTo>
                      <a:pt x="0" y="2927235"/>
                    </a:lnTo>
                    <a:lnTo>
                      <a:pt x="0" y="194310"/>
                    </a:lnTo>
                    <a:cubicBezTo>
                      <a:pt x="0" y="86996"/>
                      <a:pt x="86996" y="0"/>
                      <a:pt x="19431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88900" dist="1397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자유형 72"/>
            <p:cNvSpPr/>
            <p:nvPr/>
          </p:nvSpPr>
          <p:spPr>
            <a:xfrm>
              <a:off x="4786410" y="377791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 76"/>
            <p:cNvSpPr/>
            <p:nvPr/>
          </p:nvSpPr>
          <p:spPr>
            <a:xfrm rot="10800000">
              <a:off x="6029099" y="679401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6197030" y="2252667"/>
              <a:ext cx="681439" cy="3545292"/>
              <a:chOff x="10378490" y="305034"/>
              <a:chExt cx="1017302" cy="5292673"/>
            </a:xfrm>
          </p:grpSpPr>
          <p:sp>
            <p:nvSpPr>
              <p:cNvPr id="79" name="자유형 78"/>
              <p:cNvSpPr/>
              <p:nvPr/>
            </p:nvSpPr>
            <p:spPr>
              <a:xfrm rot="10800000">
                <a:off x="10378490" y="606644"/>
                <a:ext cx="1017302" cy="4991063"/>
              </a:xfrm>
              <a:custGeom>
                <a:avLst/>
                <a:gdLst>
                  <a:gd name="connsiteX0" fmla="*/ 194310 w 388620"/>
                  <a:gd name="connsiteY0" fmla="*/ 0 h 2927235"/>
                  <a:gd name="connsiteX1" fmla="*/ 388620 w 388620"/>
                  <a:gd name="connsiteY1" fmla="*/ 194310 h 2927235"/>
                  <a:gd name="connsiteX2" fmla="*/ 388620 w 388620"/>
                  <a:gd name="connsiteY2" fmla="*/ 2927235 h 2927235"/>
                  <a:gd name="connsiteX3" fmla="*/ 379599 w 388620"/>
                  <a:gd name="connsiteY3" fmla="*/ 2898175 h 2927235"/>
                  <a:gd name="connsiteX4" fmla="*/ 194310 w 388620"/>
                  <a:gd name="connsiteY4" fmla="*/ 2775357 h 2927235"/>
                  <a:gd name="connsiteX5" fmla="*/ 9021 w 388620"/>
                  <a:gd name="connsiteY5" fmla="*/ 2898175 h 2927235"/>
                  <a:gd name="connsiteX6" fmla="*/ 0 w 388620"/>
                  <a:gd name="connsiteY6" fmla="*/ 2927235 h 2927235"/>
                  <a:gd name="connsiteX7" fmla="*/ 0 w 388620"/>
                  <a:gd name="connsiteY7" fmla="*/ 194310 h 2927235"/>
                  <a:gd name="connsiteX8" fmla="*/ 194310 w 388620"/>
                  <a:gd name="connsiteY8" fmla="*/ 0 h 2927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620" h="2927235">
                    <a:moveTo>
                      <a:pt x="194310" y="0"/>
                    </a:moveTo>
                    <a:cubicBezTo>
                      <a:pt x="301624" y="0"/>
                      <a:pt x="388620" y="86996"/>
                      <a:pt x="388620" y="194310"/>
                    </a:cubicBezTo>
                    <a:lnTo>
                      <a:pt x="388620" y="2927235"/>
                    </a:lnTo>
                    <a:lnTo>
                      <a:pt x="379599" y="2898175"/>
                    </a:lnTo>
                    <a:cubicBezTo>
                      <a:pt x="349072" y="2826000"/>
                      <a:pt x="277605" y="2775357"/>
                      <a:pt x="194310" y="2775357"/>
                    </a:cubicBezTo>
                    <a:cubicBezTo>
                      <a:pt x="111015" y="2775357"/>
                      <a:pt x="39548" y="2826000"/>
                      <a:pt x="9021" y="2898175"/>
                    </a:cubicBezTo>
                    <a:lnTo>
                      <a:pt x="0" y="2927235"/>
                    </a:lnTo>
                    <a:lnTo>
                      <a:pt x="0" y="194310"/>
                    </a:lnTo>
                    <a:cubicBezTo>
                      <a:pt x="0" y="86996"/>
                      <a:pt x="86996" y="0"/>
                      <a:pt x="19431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88900" dist="1397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10378490" y="305034"/>
                <a:ext cx="1017302" cy="4991063"/>
              </a:xfrm>
              <a:custGeom>
                <a:avLst/>
                <a:gdLst>
                  <a:gd name="connsiteX0" fmla="*/ 194310 w 388620"/>
                  <a:gd name="connsiteY0" fmla="*/ 0 h 2927235"/>
                  <a:gd name="connsiteX1" fmla="*/ 388620 w 388620"/>
                  <a:gd name="connsiteY1" fmla="*/ 194310 h 2927235"/>
                  <a:gd name="connsiteX2" fmla="*/ 388620 w 388620"/>
                  <a:gd name="connsiteY2" fmla="*/ 2927235 h 2927235"/>
                  <a:gd name="connsiteX3" fmla="*/ 379599 w 388620"/>
                  <a:gd name="connsiteY3" fmla="*/ 2898175 h 2927235"/>
                  <a:gd name="connsiteX4" fmla="*/ 194310 w 388620"/>
                  <a:gd name="connsiteY4" fmla="*/ 2775357 h 2927235"/>
                  <a:gd name="connsiteX5" fmla="*/ 9021 w 388620"/>
                  <a:gd name="connsiteY5" fmla="*/ 2898175 h 2927235"/>
                  <a:gd name="connsiteX6" fmla="*/ 0 w 388620"/>
                  <a:gd name="connsiteY6" fmla="*/ 2927235 h 2927235"/>
                  <a:gd name="connsiteX7" fmla="*/ 0 w 388620"/>
                  <a:gd name="connsiteY7" fmla="*/ 194310 h 2927235"/>
                  <a:gd name="connsiteX8" fmla="*/ 194310 w 388620"/>
                  <a:gd name="connsiteY8" fmla="*/ 0 h 2927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620" h="2927235">
                    <a:moveTo>
                      <a:pt x="194310" y="0"/>
                    </a:moveTo>
                    <a:cubicBezTo>
                      <a:pt x="301624" y="0"/>
                      <a:pt x="388620" y="86996"/>
                      <a:pt x="388620" y="194310"/>
                    </a:cubicBezTo>
                    <a:lnTo>
                      <a:pt x="388620" y="2927235"/>
                    </a:lnTo>
                    <a:lnTo>
                      <a:pt x="379599" y="2898175"/>
                    </a:lnTo>
                    <a:cubicBezTo>
                      <a:pt x="349072" y="2826000"/>
                      <a:pt x="277605" y="2775357"/>
                      <a:pt x="194310" y="2775357"/>
                    </a:cubicBezTo>
                    <a:cubicBezTo>
                      <a:pt x="111015" y="2775357"/>
                      <a:pt x="39548" y="2826000"/>
                      <a:pt x="9021" y="2898175"/>
                    </a:cubicBezTo>
                    <a:lnTo>
                      <a:pt x="0" y="2927235"/>
                    </a:lnTo>
                    <a:lnTo>
                      <a:pt x="0" y="194310"/>
                    </a:lnTo>
                    <a:cubicBezTo>
                      <a:pt x="0" y="86996"/>
                      <a:pt x="86996" y="0"/>
                      <a:pt x="19431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88900" dist="1397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자유형 80"/>
            <p:cNvSpPr/>
            <p:nvPr/>
          </p:nvSpPr>
          <p:spPr>
            <a:xfrm>
              <a:off x="6029099" y="377791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5454943" y="1661134"/>
            <a:ext cx="4140885" cy="1389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i="1" dirty="0">
                <a:solidFill>
                  <a:schemeClr val="bg1"/>
                </a:solidFill>
              </a:rPr>
              <a:t>[JSP] </a:t>
            </a:r>
            <a:r>
              <a:rPr lang="en-US" altLang="ko-KR" i="1" dirty="0">
                <a:solidFill>
                  <a:schemeClr val="bg1"/>
                </a:solidFill>
              </a:rPr>
              <a:t> </a:t>
            </a:r>
            <a:r>
              <a:rPr lang="en-US" altLang="ko-KR" sz="4500" b="1" i="1" dirty="0" err="1">
                <a:solidFill>
                  <a:schemeClr val="bg1"/>
                </a:solidFill>
              </a:rPr>
              <a:t>Servlert</a:t>
            </a:r>
            <a:endParaRPr lang="en-US" altLang="ko-KR" sz="4500" b="1" i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747872" y="266346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893F26"/>
                </a:solidFill>
              </a:rPr>
              <a:t>한승우</a:t>
            </a:r>
            <a:endParaRPr lang="ko-KR" altLang="en-US" sz="1200" b="1" dirty="0">
              <a:solidFill>
                <a:srgbClr val="893F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04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3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rot="1226750">
            <a:off x="869041" y="-74403"/>
            <a:ext cx="1716788" cy="5953809"/>
          </a:xfrm>
          <a:prstGeom prst="roundRect">
            <a:avLst>
              <a:gd name="adj" fmla="val 50000"/>
            </a:avLst>
          </a:prstGeom>
          <a:solidFill>
            <a:schemeClr val="tx1">
              <a:alpha val="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3877" y="-197523"/>
            <a:ext cx="12319260" cy="7400148"/>
            <a:chOff x="191742" y="-143873"/>
            <a:chExt cx="12156791" cy="7131516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10099132" y="214188"/>
              <a:ext cx="1765300" cy="6573459"/>
            </a:xfrm>
            <a:prstGeom prst="rtTriangle">
              <a:avLst/>
            </a:prstGeom>
            <a:solidFill>
              <a:schemeClr val="tx1">
                <a:alpha val="3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각 삼각형 1"/>
            <p:cNvSpPr/>
            <p:nvPr/>
          </p:nvSpPr>
          <p:spPr>
            <a:xfrm flipV="1">
              <a:off x="191742" y="284540"/>
              <a:ext cx="1765300" cy="6573459"/>
            </a:xfrm>
            <a:prstGeom prst="rtTriangle">
              <a:avLst/>
            </a:prstGeom>
            <a:solidFill>
              <a:schemeClr val="tx1">
                <a:alpha val="3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5978" y="320668"/>
              <a:ext cx="11301672" cy="5777879"/>
            </a:xfrm>
            <a:custGeom>
              <a:avLst/>
              <a:gdLst>
                <a:gd name="connsiteX0" fmla="*/ 0 w 10247572"/>
                <a:gd name="connsiteY0" fmla="*/ 0 h 5358779"/>
                <a:gd name="connsiteX1" fmla="*/ 10247572 w 10247572"/>
                <a:gd name="connsiteY1" fmla="*/ 0 h 5358779"/>
                <a:gd name="connsiteX2" fmla="*/ 10247572 w 10247572"/>
                <a:gd name="connsiteY2" fmla="*/ 5358779 h 5358779"/>
                <a:gd name="connsiteX3" fmla="*/ 0 w 10247572"/>
                <a:gd name="connsiteY3" fmla="*/ 5358779 h 5358779"/>
                <a:gd name="connsiteX4" fmla="*/ 0 w 10247572"/>
                <a:gd name="connsiteY4" fmla="*/ 0 h 5358779"/>
                <a:gd name="connsiteX0" fmla="*/ 0 w 10272972"/>
                <a:gd name="connsiteY0" fmla="*/ 0 h 5803279"/>
                <a:gd name="connsiteX1" fmla="*/ 10272972 w 10272972"/>
                <a:gd name="connsiteY1" fmla="*/ 444500 h 5803279"/>
                <a:gd name="connsiteX2" fmla="*/ 10272972 w 10272972"/>
                <a:gd name="connsiteY2" fmla="*/ 5803279 h 5803279"/>
                <a:gd name="connsiteX3" fmla="*/ 25400 w 10272972"/>
                <a:gd name="connsiteY3" fmla="*/ 5803279 h 5803279"/>
                <a:gd name="connsiteX4" fmla="*/ 0 w 10272972"/>
                <a:gd name="connsiteY4" fmla="*/ 0 h 5803279"/>
                <a:gd name="connsiteX0" fmla="*/ 0 w 10438072"/>
                <a:gd name="connsiteY0" fmla="*/ 76200 h 5879479"/>
                <a:gd name="connsiteX1" fmla="*/ 10438072 w 10438072"/>
                <a:gd name="connsiteY1" fmla="*/ 0 h 5879479"/>
                <a:gd name="connsiteX2" fmla="*/ 10272972 w 10438072"/>
                <a:gd name="connsiteY2" fmla="*/ 5879479 h 5879479"/>
                <a:gd name="connsiteX3" fmla="*/ 25400 w 10438072"/>
                <a:gd name="connsiteY3" fmla="*/ 5879479 h 5879479"/>
                <a:gd name="connsiteX4" fmla="*/ 0 w 10438072"/>
                <a:gd name="connsiteY4" fmla="*/ 76200 h 5879479"/>
                <a:gd name="connsiteX0" fmla="*/ 0 w 10438072"/>
                <a:gd name="connsiteY0" fmla="*/ 0 h 5803279"/>
                <a:gd name="connsiteX1" fmla="*/ 10438072 w 10438072"/>
                <a:gd name="connsiteY1" fmla="*/ 12700 h 5803279"/>
                <a:gd name="connsiteX2" fmla="*/ 10272972 w 10438072"/>
                <a:gd name="connsiteY2" fmla="*/ 5803279 h 5803279"/>
                <a:gd name="connsiteX3" fmla="*/ 25400 w 10438072"/>
                <a:gd name="connsiteY3" fmla="*/ 5803279 h 5803279"/>
                <a:gd name="connsiteX4" fmla="*/ 0 w 10438072"/>
                <a:gd name="connsiteY4" fmla="*/ 0 h 5803279"/>
                <a:gd name="connsiteX0" fmla="*/ 0 w 10438072"/>
                <a:gd name="connsiteY0" fmla="*/ 0 h 5803279"/>
                <a:gd name="connsiteX1" fmla="*/ 10438072 w 10438072"/>
                <a:gd name="connsiteY1" fmla="*/ 12700 h 5803279"/>
                <a:gd name="connsiteX2" fmla="*/ 10272972 w 10438072"/>
                <a:gd name="connsiteY2" fmla="*/ 5803279 h 5803279"/>
                <a:gd name="connsiteX3" fmla="*/ 25400 w 10438072"/>
                <a:gd name="connsiteY3" fmla="*/ 5803279 h 5803279"/>
                <a:gd name="connsiteX4" fmla="*/ 0 w 10438072"/>
                <a:gd name="connsiteY4" fmla="*/ 0 h 5803279"/>
                <a:gd name="connsiteX0" fmla="*/ 0 w 10438072"/>
                <a:gd name="connsiteY0" fmla="*/ 0 h 5803279"/>
                <a:gd name="connsiteX1" fmla="*/ 10438072 w 10438072"/>
                <a:gd name="connsiteY1" fmla="*/ 12700 h 5803279"/>
                <a:gd name="connsiteX2" fmla="*/ 10272972 w 10438072"/>
                <a:gd name="connsiteY2" fmla="*/ 5803279 h 5803279"/>
                <a:gd name="connsiteX3" fmla="*/ 25400 w 10438072"/>
                <a:gd name="connsiteY3" fmla="*/ 5803279 h 5803279"/>
                <a:gd name="connsiteX4" fmla="*/ 0 w 10438072"/>
                <a:gd name="connsiteY4" fmla="*/ 0 h 5803279"/>
                <a:gd name="connsiteX0" fmla="*/ 203200 w 10412672"/>
                <a:gd name="connsiteY0" fmla="*/ 0 h 5790579"/>
                <a:gd name="connsiteX1" fmla="*/ 10412672 w 10412672"/>
                <a:gd name="connsiteY1" fmla="*/ 0 h 5790579"/>
                <a:gd name="connsiteX2" fmla="*/ 10247572 w 10412672"/>
                <a:gd name="connsiteY2" fmla="*/ 5790579 h 5790579"/>
                <a:gd name="connsiteX3" fmla="*/ 0 w 10412672"/>
                <a:gd name="connsiteY3" fmla="*/ 5790579 h 5790579"/>
                <a:gd name="connsiteX4" fmla="*/ 203200 w 10412672"/>
                <a:gd name="connsiteY4" fmla="*/ 0 h 5790579"/>
                <a:gd name="connsiteX0" fmla="*/ 203200 w 10247572"/>
                <a:gd name="connsiteY0" fmla="*/ 0 h 5790579"/>
                <a:gd name="connsiteX1" fmla="*/ 9739572 w 10247572"/>
                <a:gd name="connsiteY1" fmla="*/ 12700 h 5790579"/>
                <a:gd name="connsiteX2" fmla="*/ 10247572 w 10247572"/>
                <a:gd name="connsiteY2" fmla="*/ 5790579 h 5790579"/>
                <a:gd name="connsiteX3" fmla="*/ 0 w 10247572"/>
                <a:gd name="connsiteY3" fmla="*/ 5790579 h 5790579"/>
                <a:gd name="connsiteX4" fmla="*/ 203200 w 10247572"/>
                <a:gd name="connsiteY4" fmla="*/ 0 h 5790579"/>
                <a:gd name="connsiteX0" fmla="*/ 203200 w 10247572"/>
                <a:gd name="connsiteY0" fmla="*/ 0 h 5790579"/>
                <a:gd name="connsiteX1" fmla="*/ 9853872 w 10247572"/>
                <a:gd name="connsiteY1" fmla="*/ 12700 h 5790579"/>
                <a:gd name="connsiteX2" fmla="*/ 10247572 w 10247572"/>
                <a:gd name="connsiteY2" fmla="*/ 5790579 h 5790579"/>
                <a:gd name="connsiteX3" fmla="*/ 0 w 10247572"/>
                <a:gd name="connsiteY3" fmla="*/ 5790579 h 5790579"/>
                <a:gd name="connsiteX4" fmla="*/ 203200 w 10247572"/>
                <a:gd name="connsiteY4" fmla="*/ 0 h 5790579"/>
                <a:gd name="connsiteX0" fmla="*/ 800100 w 10844472"/>
                <a:gd name="connsiteY0" fmla="*/ 0 h 5790579"/>
                <a:gd name="connsiteX1" fmla="*/ 10450772 w 10844472"/>
                <a:gd name="connsiteY1" fmla="*/ 12700 h 5790579"/>
                <a:gd name="connsiteX2" fmla="*/ 10844472 w 10844472"/>
                <a:gd name="connsiteY2" fmla="*/ 5790579 h 5790579"/>
                <a:gd name="connsiteX3" fmla="*/ 0 w 10844472"/>
                <a:gd name="connsiteY3" fmla="*/ 5790579 h 5790579"/>
                <a:gd name="connsiteX4" fmla="*/ 800100 w 10844472"/>
                <a:gd name="connsiteY4" fmla="*/ 0 h 5790579"/>
                <a:gd name="connsiteX0" fmla="*/ 800100 w 11301672"/>
                <a:gd name="connsiteY0" fmla="*/ 0 h 5790579"/>
                <a:gd name="connsiteX1" fmla="*/ 10450772 w 11301672"/>
                <a:gd name="connsiteY1" fmla="*/ 12700 h 5790579"/>
                <a:gd name="connsiteX2" fmla="*/ 11301672 w 11301672"/>
                <a:gd name="connsiteY2" fmla="*/ 5790579 h 5790579"/>
                <a:gd name="connsiteX3" fmla="*/ 0 w 11301672"/>
                <a:gd name="connsiteY3" fmla="*/ 5790579 h 5790579"/>
                <a:gd name="connsiteX4" fmla="*/ 800100 w 11301672"/>
                <a:gd name="connsiteY4" fmla="*/ 0 h 5790579"/>
                <a:gd name="connsiteX0" fmla="*/ 889000 w 11301672"/>
                <a:gd name="connsiteY0" fmla="*/ 12700 h 5777879"/>
                <a:gd name="connsiteX1" fmla="*/ 10450772 w 11301672"/>
                <a:gd name="connsiteY1" fmla="*/ 0 h 5777879"/>
                <a:gd name="connsiteX2" fmla="*/ 11301672 w 11301672"/>
                <a:gd name="connsiteY2" fmla="*/ 5777879 h 5777879"/>
                <a:gd name="connsiteX3" fmla="*/ 0 w 11301672"/>
                <a:gd name="connsiteY3" fmla="*/ 5777879 h 5777879"/>
                <a:gd name="connsiteX4" fmla="*/ 889000 w 11301672"/>
                <a:gd name="connsiteY4" fmla="*/ 12700 h 577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1672" h="5777879">
                  <a:moveTo>
                    <a:pt x="889000" y="12700"/>
                  </a:moveTo>
                  <a:cubicBezTo>
                    <a:pt x="2768157" y="321733"/>
                    <a:pt x="7009515" y="567267"/>
                    <a:pt x="10450772" y="0"/>
                  </a:cubicBezTo>
                  <a:lnTo>
                    <a:pt x="11301672" y="5777879"/>
                  </a:lnTo>
                  <a:lnTo>
                    <a:pt x="0" y="5777879"/>
                  </a:lnTo>
                  <a:lnTo>
                    <a:pt x="889000" y="1270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64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20908463" flipH="1">
              <a:off x="9208681" y="-143873"/>
              <a:ext cx="2214521" cy="595380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tint val="44500"/>
                    <a:satMod val="160000"/>
                  </a:schemeClr>
                </a:gs>
                <a:gs pos="93000">
                  <a:schemeClr val="tx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550547" y="4274654"/>
              <a:ext cx="1797986" cy="2712989"/>
              <a:chOff x="10550547" y="4274654"/>
              <a:chExt cx="1797986" cy="2712989"/>
            </a:xfrm>
            <a:effectLst>
              <a:outerShdw blurRad="127000" dist="38100" dir="10800000" algn="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8" name="그룹 67"/>
              <p:cNvGrpSpPr/>
              <p:nvPr/>
            </p:nvGrpSpPr>
            <p:grpSpPr>
              <a:xfrm rot="21430038">
                <a:off x="10550547" y="4274654"/>
                <a:ext cx="1447091" cy="2203952"/>
                <a:chOff x="5816026" y="2680319"/>
                <a:chExt cx="1928727" cy="2937494"/>
              </a:xfrm>
            </p:grpSpPr>
            <p:sp>
              <p:nvSpPr>
                <p:cNvPr id="66" name="자유형 65"/>
                <p:cNvSpPr/>
                <p:nvPr/>
              </p:nvSpPr>
              <p:spPr>
                <a:xfrm>
                  <a:off x="6056388" y="2982977"/>
                  <a:ext cx="1307962" cy="1106546"/>
                </a:xfrm>
                <a:custGeom>
                  <a:avLst/>
                  <a:gdLst>
                    <a:gd name="connsiteX0" fmla="*/ 1059709 w 1085045"/>
                    <a:gd name="connsiteY0" fmla="*/ 744090 h 1046466"/>
                    <a:gd name="connsiteX1" fmla="*/ 697759 w 1085045"/>
                    <a:gd name="connsiteY1" fmla="*/ 172590 h 1046466"/>
                    <a:gd name="connsiteX2" fmla="*/ 516784 w 1085045"/>
                    <a:gd name="connsiteY2" fmla="*/ 167828 h 1046466"/>
                    <a:gd name="connsiteX3" fmla="*/ 240559 w 1085045"/>
                    <a:gd name="connsiteY3" fmla="*/ 91628 h 1046466"/>
                    <a:gd name="connsiteX4" fmla="*/ 92921 w 1085045"/>
                    <a:gd name="connsiteY4" fmla="*/ 3521 h 1046466"/>
                    <a:gd name="connsiteX5" fmla="*/ 52 w 1085045"/>
                    <a:gd name="connsiteY5" fmla="*/ 58290 h 1046466"/>
                    <a:gd name="connsiteX6" fmla="*/ 104827 w 1085045"/>
                    <a:gd name="connsiteY6" fmla="*/ 413096 h 1046466"/>
                    <a:gd name="connsiteX7" fmla="*/ 409627 w 1085045"/>
                    <a:gd name="connsiteY7" fmla="*/ 846484 h 1046466"/>
                    <a:gd name="connsiteX8" fmla="*/ 664421 w 1085045"/>
                    <a:gd name="connsiteY8" fmla="*/ 1041746 h 1046466"/>
                    <a:gd name="connsiteX9" fmla="*/ 971602 w 1085045"/>
                    <a:gd name="connsiteY9" fmla="*/ 972690 h 1046466"/>
                    <a:gd name="connsiteX10" fmla="*/ 1045421 w 1085045"/>
                    <a:gd name="connsiteY10" fmla="*/ 825053 h 1046466"/>
                    <a:gd name="connsiteX11" fmla="*/ 1059709 w 1085045"/>
                    <a:gd name="connsiteY11" fmla="*/ 744090 h 1046466"/>
                    <a:gd name="connsiteX0" fmla="*/ 1286461 w 1311797"/>
                    <a:gd name="connsiteY0" fmla="*/ 741298 h 1043674"/>
                    <a:gd name="connsiteX1" fmla="*/ 924511 w 1311797"/>
                    <a:gd name="connsiteY1" fmla="*/ 169798 h 1043674"/>
                    <a:gd name="connsiteX2" fmla="*/ 743536 w 1311797"/>
                    <a:gd name="connsiteY2" fmla="*/ 165036 h 1043674"/>
                    <a:gd name="connsiteX3" fmla="*/ 467311 w 1311797"/>
                    <a:gd name="connsiteY3" fmla="*/ 88836 h 1043674"/>
                    <a:gd name="connsiteX4" fmla="*/ 319673 w 1311797"/>
                    <a:gd name="connsiteY4" fmla="*/ 729 h 1043674"/>
                    <a:gd name="connsiteX5" fmla="*/ 226804 w 1311797"/>
                    <a:gd name="connsiteY5" fmla="*/ 55498 h 1043674"/>
                    <a:gd name="connsiteX6" fmla="*/ 12492 w 1311797"/>
                    <a:gd name="connsiteY6" fmla="*/ 200754 h 1043674"/>
                    <a:gd name="connsiteX7" fmla="*/ 636379 w 1311797"/>
                    <a:gd name="connsiteY7" fmla="*/ 843692 h 1043674"/>
                    <a:gd name="connsiteX8" fmla="*/ 891173 w 1311797"/>
                    <a:gd name="connsiteY8" fmla="*/ 1038954 h 1043674"/>
                    <a:gd name="connsiteX9" fmla="*/ 1198354 w 1311797"/>
                    <a:gd name="connsiteY9" fmla="*/ 969898 h 1043674"/>
                    <a:gd name="connsiteX10" fmla="*/ 1272173 w 1311797"/>
                    <a:gd name="connsiteY10" fmla="*/ 822261 h 1043674"/>
                    <a:gd name="connsiteX11" fmla="*/ 1286461 w 1311797"/>
                    <a:gd name="connsiteY11" fmla="*/ 741298 h 1043674"/>
                    <a:gd name="connsiteX0" fmla="*/ 1285550 w 1310886"/>
                    <a:gd name="connsiteY0" fmla="*/ 741298 h 1041918"/>
                    <a:gd name="connsiteX1" fmla="*/ 923600 w 1310886"/>
                    <a:gd name="connsiteY1" fmla="*/ 169798 h 1041918"/>
                    <a:gd name="connsiteX2" fmla="*/ 742625 w 1310886"/>
                    <a:gd name="connsiteY2" fmla="*/ 165036 h 1041918"/>
                    <a:gd name="connsiteX3" fmla="*/ 466400 w 1310886"/>
                    <a:gd name="connsiteY3" fmla="*/ 88836 h 1041918"/>
                    <a:gd name="connsiteX4" fmla="*/ 318762 w 1310886"/>
                    <a:gd name="connsiteY4" fmla="*/ 729 h 1041918"/>
                    <a:gd name="connsiteX5" fmla="*/ 225893 w 1310886"/>
                    <a:gd name="connsiteY5" fmla="*/ 55498 h 1041918"/>
                    <a:gd name="connsiteX6" fmla="*/ 11581 w 1310886"/>
                    <a:gd name="connsiteY6" fmla="*/ 200754 h 1041918"/>
                    <a:gd name="connsiteX7" fmla="*/ 616418 w 1310886"/>
                    <a:gd name="connsiteY7" fmla="*/ 877030 h 1041918"/>
                    <a:gd name="connsiteX8" fmla="*/ 890262 w 1310886"/>
                    <a:gd name="connsiteY8" fmla="*/ 1038954 h 1041918"/>
                    <a:gd name="connsiteX9" fmla="*/ 1197443 w 1310886"/>
                    <a:gd name="connsiteY9" fmla="*/ 969898 h 1041918"/>
                    <a:gd name="connsiteX10" fmla="*/ 1271262 w 1310886"/>
                    <a:gd name="connsiteY10" fmla="*/ 822261 h 1041918"/>
                    <a:gd name="connsiteX11" fmla="*/ 1285550 w 1310886"/>
                    <a:gd name="connsiteY11" fmla="*/ 741298 h 1041918"/>
                    <a:gd name="connsiteX0" fmla="*/ 1285550 w 1310886"/>
                    <a:gd name="connsiteY0" fmla="*/ 741298 h 1041918"/>
                    <a:gd name="connsiteX1" fmla="*/ 923600 w 1310886"/>
                    <a:gd name="connsiteY1" fmla="*/ 169798 h 1041918"/>
                    <a:gd name="connsiteX2" fmla="*/ 742625 w 1310886"/>
                    <a:gd name="connsiteY2" fmla="*/ 165036 h 1041918"/>
                    <a:gd name="connsiteX3" fmla="*/ 466400 w 1310886"/>
                    <a:gd name="connsiteY3" fmla="*/ 88836 h 1041918"/>
                    <a:gd name="connsiteX4" fmla="*/ 318762 w 1310886"/>
                    <a:gd name="connsiteY4" fmla="*/ 729 h 1041918"/>
                    <a:gd name="connsiteX5" fmla="*/ 225893 w 1310886"/>
                    <a:gd name="connsiteY5" fmla="*/ 55498 h 1041918"/>
                    <a:gd name="connsiteX6" fmla="*/ 11581 w 1310886"/>
                    <a:gd name="connsiteY6" fmla="*/ 200754 h 1041918"/>
                    <a:gd name="connsiteX7" fmla="*/ 616418 w 1310886"/>
                    <a:gd name="connsiteY7" fmla="*/ 877030 h 1041918"/>
                    <a:gd name="connsiteX8" fmla="*/ 890262 w 1310886"/>
                    <a:gd name="connsiteY8" fmla="*/ 1038954 h 1041918"/>
                    <a:gd name="connsiteX9" fmla="*/ 1197443 w 1310886"/>
                    <a:gd name="connsiteY9" fmla="*/ 969898 h 1041918"/>
                    <a:gd name="connsiteX10" fmla="*/ 1271262 w 1310886"/>
                    <a:gd name="connsiteY10" fmla="*/ 822261 h 1041918"/>
                    <a:gd name="connsiteX11" fmla="*/ 1285550 w 1310886"/>
                    <a:gd name="connsiteY11" fmla="*/ 741298 h 1041918"/>
                    <a:gd name="connsiteX0" fmla="*/ 1280446 w 1305782"/>
                    <a:gd name="connsiteY0" fmla="*/ 741298 h 1102017"/>
                    <a:gd name="connsiteX1" fmla="*/ 918496 w 1305782"/>
                    <a:gd name="connsiteY1" fmla="*/ 169798 h 1102017"/>
                    <a:gd name="connsiteX2" fmla="*/ 737521 w 1305782"/>
                    <a:gd name="connsiteY2" fmla="*/ 165036 h 1102017"/>
                    <a:gd name="connsiteX3" fmla="*/ 461296 w 1305782"/>
                    <a:gd name="connsiteY3" fmla="*/ 88836 h 1102017"/>
                    <a:gd name="connsiteX4" fmla="*/ 313658 w 1305782"/>
                    <a:gd name="connsiteY4" fmla="*/ 729 h 1102017"/>
                    <a:gd name="connsiteX5" fmla="*/ 220789 w 1305782"/>
                    <a:gd name="connsiteY5" fmla="*/ 55498 h 1102017"/>
                    <a:gd name="connsiteX6" fmla="*/ 6477 w 1305782"/>
                    <a:gd name="connsiteY6" fmla="*/ 200754 h 1102017"/>
                    <a:gd name="connsiteX7" fmla="*/ 494633 w 1305782"/>
                    <a:gd name="connsiteY7" fmla="*/ 993712 h 1102017"/>
                    <a:gd name="connsiteX8" fmla="*/ 885158 w 1305782"/>
                    <a:gd name="connsiteY8" fmla="*/ 1038954 h 1102017"/>
                    <a:gd name="connsiteX9" fmla="*/ 1192339 w 1305782"/>
                    <a:gd name="connsiteY9" fmla="*/ 969898 h 1102017"/>
                    <a:gd name="connsiteX10" fmla="*/ 1266158 w 1305782"/>
                    <a:gd name="connsiteY10" fmla="*/ 822261 h 1102017"/>
                    <a:gd name="connsiteX11" fmla="*/ 1280446 w 1305782"/>
                    <a:gd name="connsiteY11" fmla="*/ 741298 h 1102017"/>
                    <a:gd name="connsiteX0" fmla="*/ 1297382 w 1322718"/>
                    <a:gd name="connsiteY0" fmla="*/ 741298 h 1102017"/>
                    <a:gd name="connsiteX1" fmla="*/ 935432 w 1322718"/>
                    <a:gd name="connsiteY1" fmla="*/ 169798 h 1102017"/>
                    <a:gd name="connsiteX2" fmla="*/ 754457 w 1322718"/>
                    <a:gd name="connsiteY2" fmla="*/ 165036 h 1102017"/>
                    <a:gd name="connsiteX3" fmla="*/ 478232 w 1322718"/>
                    <a:gd name="connsiteY3" fmla="*/ 88836 h 1102017"/>
                    <a:gd name="connsiteX4" fmla="*/ 330594 w 1322718"/>
                    <a:gd name="connsiteY4" fmla="*/ 729 h 1102017"/>
                    <a:gd name="connsiteX5" fmla="*/ 237725 w 1322718"/>
                    <a:gd name="connsiteY5" fmla="*/ 55498 h 1102017"/>
                    <a:gd name="connsiteX6" fmla="*/ 23413 w 1322718"/>
                    <a:gd name="connsiteY6" fmla="*/ 200754 h 1102017"/>
                    <a:gd name="connsiteX7" fmla="*/ 511569 w 1322718"/>
                    <a:gd name="connsiteY7" fmla="*/ 993712 h 1102017"/>
                    <a:gd name="connsiteX8" fmla="*/ 902094 w 1322718"/>
                    <a:gd name="connsiteY8" fmla="*/ 1038954 h 1102017"/>
                    <a:gd name="connsiteX9" fmla="*/ 1209275 w 1322718"/>
                    <a:gd name="connsiteY9" fmla="*/ 969898 h 1102017"/>
                    <a:gd name="connsiteX10" fmla="*/ 1283094 w 1322718"/>
                    <a:gd name="connsiteY10" fmla="*/ 822261 h 1102017"/>
                    <a:gd name="connsiteX11" fmla="*/ 1297382 w 1322718"/>
                    <a:gd name="connsiteY11" fmla="*/ 741298 h 1102017"/>
                    <a:gd name="connsiteX0" fmla="*/ 1280258 w 1305594"/>
                    <a:gd name="connsiteY0" fmla="*/ 741298 h 1100342"/>
                    <a:gd name="connsiteX1" fmla="*/ 918308 w 1305594"/>
                    <a:gd name="connsiteY1" fmla="*/ 169798 h 1100342"/>
                    <a:gd name="connsiteX2" fmla="*/ 737333 w 1305594"/>
                    <a:gd name="connsiteY2" fmla="*/ 165036 h 1100342"/>
                    <a:gd name="connsiteX3" fmla="*/ 461108 w 1305594"/>
                    <a:gd name="connsiteY3" fmla="*/ 88836 h 1100342"/>
                    <a:gd name="connsiteX4" fmla="*/ 313470 w 1305594"/>
                    <a:gd name="connsiteY4" fmla="*/ 729 h 1100342"/>
                    <a:gd name="connsiteX5" fmla="*/ 220601 w 1305594"/>
                    <a:gd name="connsiteY5" fmla="*/ 55498 h 1100342"/>
                    <a:gd name="connsiteX6" fmla="*/ 6289 w 1305594"/>
                    <a:gd name="connsiteY6" fmla="*/ 200754 h 1100342"/>
                    <a:gd name="connsiteX7" fmla="*/ 489682 w 1305594"/>
                    <a:gd name="connsiteY7" fmla="*/ 991330 h 1100342"/>
                    <a:gd name="connsiteX8" fmla="*/ 884970 w 1305594"/>
                    <a:gd name="connsiteY8" fmla="*/ 1038954 h 1100342"/>
                    <a:gd name="connsiteX9" fmla="*/ 1192151 w 1305594"/>
                    <a:gd name="connsiteY9" fmla="*/ 969898 h 1100342"/>
                    <a:gd name="connsiteX10" fmla="*/ 1265970 w 1305594"/>
                    <a:gd name="connsiteY10" fmla="*/ 822261 h 1100342"/>
                    <a:gd name="connsiteX11" fmla="*/ 1280258 w 1305594"/>
                    <a:gd name="connsiteY11" fmla="*/ 741298 h 1100342"/>
                    <a:gd name="connsiteX0" fmla="*/ 1280258 w 1305594"/>
                    <a:gd name="connsiteY0" fmla="*/ 741298 h 1106546"/>
                    <a:gd name="connsiteX1" fmla="*/ 918308 w 1305594"/>
                    <a:gd name="connsiteY1" fmla="*/ 169798 h 1106546"/>
                    <a:gd name="connsiteX2" fmla="*/ 737333 w 1305594"/>
                    <a:gd name="connsiteY2" fmla="*/ 165036 h 1106546"/>
                    <a:gd name="connsiteX3" fmla="*/ 461108 w 1305594"/>
                    <a:gd name="connsiteY3" fmla="*/ 88836 h 1106546"/>
                    <a:gd name="connsiteX4" fmla="*/ 313470 w 1305594"/>
                    <a:gd name="connsiteY4" fmla="*/ 729 h 1106546"/>
                    <a:gd name="connsiteX5" fmla="*/ 220601 w 1305594"/>
                    <a:gd name="connsiteY5" fmla="*/ 55498 h 1106546"/>
                    <a:gd name="connsiteX6" fmla="*/ 6289 w 1305594"/>
                    <a:gd name="connsiteY6" fmla="*/ 200754 h 1106546"/>
                    <a:gd name="connsiteX7" fmla="*/ 489682 w 1305594"/>
                    <a:gd name="connsiteY7" fmla="*/ 991330 h 1106546"/>
                    <a:gd name="connsiteX8" fmla="*/ 884970 w 1305594"/>
                    <a:gd name="connsiteY8" fmla="*/ 1038954 h 1106546"/>
                    <a:gd name="connsiteX9" fmla="*/ 1192151 w 1305594"/>
                    <a:gd name="connsiteY9" fmla="*/ 969898 h 1106546"/>
                    <a:gd name="connsiteX10" fmla="*/ 1265970 w 1305594"/>
                    <a:gd name="connsiteY10" fmla="*/ 822261 h 1106546"/>
                    <a:gd name="connsiteX11" fmla="*/ 1280258 w 1305594"/>
                    <a:gd name="connsiteY11" fmla="*/ 741298 h 1106546"/>
                    <a:gd name="connsiteX0" fmla="*/ 1282626 w 1307962"/>
                    <a:gd name="connsiteY0" fmla="*/ 741298 h 1106546"/>
                    <a:gd name="connsiteX1" fmla="*/ 920676 w 1307962"/>
                    <a:gd name="connsiteY1" fmla="*/ 169798 h 1106546"/>
                    <a:gd name="connsiteX2" fmla="*/ 739701 w 1307962"/>
                    <a:gd name="connsiteY2" fmla="*/ 165036 h 1106546"/>
                    <a:gd name="connsiteX3" fmla="*/ 463476 w 1307962"/>
                    <a:gd name="connsiteY3" fmla="*/ 88836 h 1106546"/>
                    <a:gd name="connsiteX4" fmla="*/ 315838 w 1307962"/>
                    <a:gd name="connsiteY4" fmla="*/ 729 h 1106546"/>
                    <a:gd name="connsiteX5" fmla="*/ 222969 w 1307962"/>
                    <a:gd name="connsiteY5" fmla="*/ 55498 h 1106546"/>
                    <a:gd name="connsiteX6" fmla="*/ 8657 w 1307962"/>
                    <a:gd name="connsiteY6" fmla="*/ 200754 h 1106546"/>
                    <a:gd name="connsiteX7" fmla="*/ 492050 w 1307962"/>
                    <a:gd name="connsiteY7" fmla="*/ 991330 h 1106546"/>
                    <a:gd name="connsiteX8" fmla="*/ 887338 w 1307962"/>
                    <a:gd name="connsiteY8" fmla="*/ 1038954 h 1106546"/>
                    <a:gd name="connsiteX9" fmla="*/ 1194519 w 1307962"/>
                    <a:gd name="connsiteY9" fmla="*/ 969898 h 1106546"/>
                    <a:gd name="connsiteX10" fmla="*/ 1268338 w 1307962"/>
                    <a:gd name="connsiteY10" fmla="*/ 822261 h 1106546"/>
                    <a:gd name="connsiteX11" fmla="*/ 1282626 w 1307962"/>
                    <a:gd name="connsiteY11" fmla="*/ 741298 h 1106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07962" h="1106546">
                      <a:moveTo>
                        <a:pt x="1282626" y="741298"/>
                      </a:moveTo>
                      <a:cubicBezTo>
                        <a:pt x="1224682" y="632554"/>
                        <a:pt x="1011163" y="265842"/>
                        <a:pt x="920676" y="169798"/>
                      </a:cubicBezTo>
                      <a:cubicBezTo>
                        <a:pt x="830189" y="73754"/>
                        <a:pt x="815901" y="178530"/>
                        <a:pt x="739701" y="165036"/>
                      </a:cubicBezTo>
                      <a:cubicBezTo>
                        <a:pt x="663501" y="151542"/>
                        <a:pt x="534120" y="116220"/>
                        <a:pt x="463476" y="88836"/>
                      </a:cubicBezTo>
                      <a:cubicBezTo>
                        <a:pt x="392832" y="61452"/>
                        <a:pt x="355922" y="6285"/>
                        <a:pt x="315838" y="729"/>
                      </a:cubicBezTo>
                      <a:cubicBezTo>
                        <a:pt x="275753" y="-4827"/>
                        <a:pt x="274166" y="22161"/>
                        <a:pt x="222969" y="55498"/>
                      </a:cubicBezTo>
                      <a:cubicBezTo>
                        <a:pt x="171772" y="88836"/>
                        <a:pt x="-45715" y="144794"/>
                        <a:pt x="8657" y="200754"/>
                      </a:cubicBezTo>
                      <a:cubicBezTo>
                        <a:pt x="63029" y="256714"/>
                        <a:pt x="478952" y="765905"/>
                        <a:pt x="492050" y="991330"/>
                      </a:cubicBezTo>
                      <a:cubicBezTo>
                        <a:pt x="505148" y="1216755"/>
                        <a:pt x="770260" y="1042526"/>
                        <a:pt x="887338" y="1038954"/>
                      </a:cubicBezTo>
                      <a:cubicBezTo>
                        <a:pt x="1004416" y="1035382"/>
                        <a:pt x="1131019" y="1006014"/>
                        <a:pt x="1194519" y="969898"/>
                      </a:cubicBezTo>
                      <a:cubicBezTo>
                        <a:pt x="1258019" y="933783"/>
                        <a:pt x="1253654" y="859567"/>
                        <a:pt x="1268338" y="822261"/>
                      </a:cubicBezTo>
                      <a:cubicBezTo>
                        <a:pt x="1283022" y="784955"/>
                        <a:pt x="1340570" y="850042"/>
                        <a:pt x="1282626" y="741298"/>
                      </a:cubicBezTo>
                      <a:close/>
                    </a:path>
                  </a:pathLst>
                </a:custGeom>
                <a:solidFill>
                  <a:srgbClr val="E78B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7" name="그룹 66"/>
                <p:cNvGrpSpPr/>
                <p:nvPr/>
              </p:nvGrpSpPr>
              <p:grpSpPr>
                <a:xfrm>
                  <a:off x="5816026" y="2680319"/>
                  <a:ext cx="1928727" cy="2937494"/>
                  <a:chOff x="5816026" y="2680319"/>
                  <a:chExt cx="1928727" cy="2937494"/>
                </a:xfrm>
              </p:grpSpPr>
              <p:sp>
                <p:nvSpPr>
                  <p:cNvPr id="45" name="직사각형 44"/>
                  <p:cNvSpPr/>
                  <p:nvPr/>
                </p:nvSpPr>
                <p:spPr>
                  <a:xfrm rot="3273654">
                    <a:off x="5809614" y="3228641"/>
                    <a:ext cx="1237829" cy="364104"/>
                  </a:xfrm>
                  <a:custGeom>
                    <a:avLst/>
                    <a:gdLst>
                      <a:gd name="connsiteX0" fmla="*/ 0 w 1015908"/>
                      <a:gd name="connsiteY0" fmla="*/ 0 h 328896"/>
                      <a:gd name="connsiteX1" fmla="*/ 1015908 w 1015908"/>
                      <a:gd name="connsiteY1" fmla="*/ 0 h 328896"/>
                      <a:gd name="connsiteX2" fmla="*/ 1015908 w 1015908"/>
                      <a:gd name="connsiteY2" fmla="*/ 328896 h 328896"/>
                      <a:gd name="connsiteX3" fmla="*/ 0 w 1015908"/>
                      <a:gd name="connsiteY3" fmla="*/ 328896 h 328896"/>
                      <a:gd name="connsiteX4" fmla="*/ 0 w 1015908"/>
                      <a:gd name="connsiteY4" fmla="*/ 0 h 328896"/>
                      <a:gd name="connsiteX0" fmla="*/ 0 w 1165833"/>
                      <a:gd name="connsiteY0" fmla="*/ 62818 h 328896"/>
                      <a:gd name="connsiteX1" fmla="*/ 1165833 w 1165833"/>
                      <a:gd name="connsiteY1" fmla="*/ 0 h 328896"/>
                      <a:gd name="connsiteX2" fmla="*/ 1165833 w 1165833"/>
                      <a:gd name="connsiteY2" fmla="*/ 328896 h 328896"/>
                      <a:gd name="connsiteX3" fmla="*/ 149925 w 1165833"/>
                      <a:gd name="connsiteY3" fmla="*/ 328896 h 328896"/>
                      <a:gd name="connsiteX4" fmla="*/ 0 w 1165833"/>
                      <a:gd name="connsiteY4" fmla="*/ 62818 h 328896"/>
                      <a:gd name="connsiteX0" fmla="*/ 27402 w 1193235"/>
                      <a:gd name="connsiteY0" fmla="*/ 62818 h 328896"/>
                      <a:gd name="connsiteX1" fmla="*/ 1193235 w 1193235"/>
                      <a:gd name="connsiteY1" fmla="*/ 0 h 328896"/>
                      <a:gd name="connsiteX2" fmla="*/ 1193235 w 1193235"/>
                      <a:gd name="connsiteY2" fmla="*/ 328896 h 328896"/>
                      <a:gd name="connsiteX3" fmla="*/ 177327 w 1193235"/>
                      <a:gd name="connsiteY3" fmla="*/ 328896 h 328896"/>
                      <a:gd name="connsiteX4" fmla="*/ 27402 w 1193235"/>
                      <a:gd name="connsiteY4" fmla="*/ 62818 h 328896"/>
                      <a:gd name="connsiteX0" fmla="*/ 27402 w 1193235"/>
                      <a:gd name="connsiteY0" fmla="*/ 62818 h 328896"/>
                      <a:gd name="connsiteX1" fmla="*/ 1193235 w 1193235"/>
                      <a:gd name="connsiteY1" fmla="*/ 0 h 328896"/>
                      <a:gd name="connsiteX2" fmla="*/ 1193235 w 1193235"/>
                      <a:gd name="connsiteY2" fmla="*/ 328896 h 328896"/>
                      <a:gd name="connsiteX3" fmla="*/ 177327 w 1193235"/>
                      <a:gd name="connsiteY3" fmla="*/ 328896 h 328896"/>
                      <a:gd name="connsiteX4" fmla="*/ 27402 w 1193235"/>
                      <a:gd name="connsiteY4" fmla="*/ 62818 h 328896"/>
                      <a:gd name="connsiteX0" fmla="*/ 27402 w 1193235"/>
                      <a:gd name="connsiteY0" fmla="*/ 75328 h 341406"/>
                      <a:gd name="connsiteX1" fmla="*/ 1193235 w 1193235"/>
                      <a:gd name="connsiteY1" fmla="*/ 12510 h 341406"/>
                      <a:gd name="connsiteX2" fmla="*/ 1193235 w 1193235"/>
                      <a:gd name="connsiteY2" fmla="*/ 341406 h 341406"/>
                      <a:gd name="connsiteX3" fmla="*/ 177327 w 1193235"/>
                      <a:gd name="connsiteY3" fmla="*/ 341406 h 341406"/>
                      <a:gd name="connsiteX4" fmla="*/ 27402 w 1193235"/>
                      <a:gd name="connsiteY4" fmla="*/ 75328 h 341406"/>
                      <a:gd name="connsiteX0" fmla="*/ 28493 w 1194326"/>
                      <a:gd name="connsiteY0" fmla="*/ 75328 h 341406"/>
                      <a:gd name="connsiteX1" fmla="*/ 1194326 w 1194326"/>
                      <a:gd name="connsiteY1" fmla="*/ 12510 h 341406"/>
                      <a:gd name="connsiteX2" fmla="*/ 1194326 w 1194326"/>
                      <a:gd name="connsiteY2" fmla="*/ 341406 h 341406"/>
                      <a:gd name="connsiteX3" fmla="*/ 178418 w 1194326"/>
                      <a:gd name="connsiteY3" fmla="*/ 341406 h 341406"/>
                      <a:gd name="connsiteX4" fmla="*/ 28493 w 1194326"/>
                      <a:gd name="connsiteY4" fmla="*/ 75328 h 341406"/>
                      <a:gd name="connsiteX0" fmla="*/ 28493 w 1194326"/>
                      <a:gd name="connsiteY0" fmla="*/ 75328 h 341406"/>
                      <a:gd name="connsiteX1" fmla="*/ 1194326 w 1194326"/>
                      <a:gd name="connsiteY1" fmla="*/ 12510 h 341406"/>
                      <a:gd name="connsiteX2" fmla="*/ 1194326 w 1194326"/>
                      <a:gd name="connsiteY2" fmla="*/ 341406 h 341406"/>
                      <a:gd name="connsiteX3" fmla="*/ 178418 w 1194326"/>
                      <a:gd name="connsiteY3" fmla="*/ 341406 h 341406"/>
                      <a:gd name="connsiteX4" fmla="*/ 28493 w 1194326"/>
                      <a:gd name="connsiteY4" fmla="*/ 75328 h 341406"/>
                      <a:gd name="connsiteX0" fmla="*/ 28493 w 1194326"/>
                      <a:gd name="connsiteY0" fmla="*/ 75328 h 341406"/>
                      <a:gd name="connsiteX1" fmla="*/ 1194326 w 1194326"/>
                      <a:gd name="connsiteY1" fmla="*/ 12510 h 341406"/>
                      <a:gd name="connsiteX2" fmla="*/ 1194326 w 1194326"/>
                      <a:gd name="connsiteY2" fmla="*/ 341406 h 341406"/>
                      <a:gd name="connsiteX3" fmla="*/ 178418 w 1194326"/>
                      <a:gd name="connsiteY3" fmla="*/ 341406 h 341406"/>
                      <a:gd name="connsiteX4" fmla="*/ 28493 w 1194326"/>
                      <a:gd name="connsiteY4" fmla="*/ 75328 h 341406"/>
                      <a:gd name="connsiteX0" fmla="*/ 28493 w 1194326"/>
                      <a:gd name="connsiteY0" fmla="*/ 75328 h 370210"/>
                      <a:gd name="connsiteX1" fmla="*/ 1194326 w 1194326"/>
                      <a:gd name="connsiteY1" fmla="*/ 12510 h 370210"/>
                      <a:gd name="connsiteX2" fmla="*/ 1185517 w 1194326"/>
                      <a:gd name="connsiteY2" fmla="*/ 370210 h 370210"/>
                      <a:gd name="connsiteX3" fmla="*/ 178418 w 1194326"/>
                      <a:gd name="connsiteY3" fmla="*/ 341406 h 370210"/>
                      <a:gd name="connsiteX4" fmla="*/ 28493 w 1194326"/>
                      <a:gd name="connsiteY4" fmla="*/ 75328 h 370210"/>
                      <a:gd name="connsiteX0" fmla="*/ 28493 w 1237829"/>
                      <a:gd name="connsiteY0" fmla="*/ 62115 h 356997"/>
                      <a:gd name="connsiteX1" fmla="*/ 1237829 w 1237829"/>
                      <a:gd name="connsiteY1" fmla="*/ 24413 h 356997"/>
                      <a:gd name="connsiteX2" fmla="*/ 1185517 w 1237829"/>
                      <a:gd name="connsiteY2" fmla="*/ 356997 h 356997"/>
                      <a:gd name="connsiteX3" fmla="*/ 178418 w 1237829"/>
                      <a:gd name="connsiteY3" fmla="*/ 328193 h 356997"/>
                      <a:gd name="connsiteX4" fmla="*/ 28493 w 1237829"/>
                      <a:gd name="connsiteY4" fmla="*/ 62115 h 356997"/>
                      <a:gd name="connsiteX0" fmla="*/ 28493 w 1237829"/>
                      <a:gd name="connsiteY0" fmla="*/ 69222 h 364104"/>
                      <a:gd name="connsiteX1" fmla="*/ 1237829 w 1237829"/>
                      <a:gd name="connsiteY1" fmla="*/ 31520 h 364104"/>
                      <a:gd name="connsiteX2" fmla="*/ 1185517 w 1237829"/>
                      <a:gd name="connsiteY2" fmla="*/ 364104 h 364104"/>
                      <a:gd name="connsiteX3" fmla="*/ 178418 w 1237829"/>
                      <a:gd name="connsiteY3" fmla="*/ 335300 h 364104"/>
                      <a:gd name="connsiteX4" fmla="*/ 28493 w 1237829"/>
                      <a:gd name="connsiteY4" fmla="*/ 69222 h 364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7829" h="364104">
                        <a:moveTo>
                          <a:pt x="28493" y="69222"/>
                        </a:moveTo>
                        <a:cubicBezTo>
                          <a:pt x="464573" y="-34843"/>
                          <a:pt x="838888" y="1266"/>
                          <a:pt x="1237829" y="31520"/>
                        </a:cubicBezTo>
                        <a:lnTo>
                          <a:pt x="1185517" y="364104"/>
                        </a:lnTo>
                        <a:cubicBezTo>
                          <a:pt x="854571" y="328658"/>
                          <a:pt x="568998" y="278741"/>
                          <a:pt x="178418" y="335300"/>
                        </a:cubicBezTo>
                        <a:cubicBezTo>
                          <a:pt x="116943" y="320259"/>
                          <a:pt x="-70934" y="203570"/>
                          <a:pt x="28493" y="69222"/>
                        </a:cubicBezTo>
                        <a:close/>
                      </a:path>
                    </a:pathLst>
                  </a:custGeom>
                  <a:solidFill>
                    <a:srgbClr val="FEB1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직사각형 44"/>
                  <p:cNvSpPr/>
                  <p:nvPr/>
                </p:nvSpPr>
                <p:spPr>
                  <a:xfrm rot="3273654">
                    <a:off x="6140526" y="3137741"/>
                    <a:ext cx="1264304" cy="349459"/>
                  </a:xfrm>
                  <a:custGeom>
                    <a:avLst/>
                    <a:gdLst>
                      <a:gd name="connsiteX0" fmla="*/ 0 w 1015908"/>
                      <a:gd name="connsiteY0" fmla="*/ 0 h 328896"/>
                      <a:gd name="connsiteX1" fmla="*/ 1015908 w 1015908"/>
                      <a:gd name="connsiteY1" fmla="*/ 0 h 328896"/>
                      <a:gd name="connsiteX2" fmla="*/ 1015908 w 1015908"/>
                      <a:gd name="connsiteY2" fmla="*/ 328896 h 328896"/>
                      <a:gd name="connsiteX3" fmla="*/ 0 w 1015908"/>
                      <a:gd name="connsiteY3" fmla="*/ 328896 h 328896"/>
                      <a:gd name="connsiteX4" fmla="*/ 0 w 1015908"/>
                      <a:gd name="connsiteY4" fmla="*/ 0 h 328896"/>
                      <a:gd name="connsiteX0" fmla="*/ 0 w 1165833"/>
                      <a:gd name="connsiteY0" fmla="*/ 62818 h 328896"/>
                      <a:gd name="connsiteX1" fmla="*/ 1165833 w 1165833"/>
                      <a:gd name="connsiteY1" fmla="*/ 0 h 328896"/>
                      <a:gd name="connsiteX2" fmla="*/ 1165833 w 1165833"/>
                      <a:gd name="connsiteY2" fmla="*/ 328896 h 328896"/>
                      <a:gd name="connsiteX3" fmla="*/ 149925 w 1165833"/>
                      <a:gd name="connsiteY3" fmla="*/ 328896 h 328896"/>
                      <a:gd name="connsiteX4" fmla="*/ 0 w 1165833"/>
                      <a:gd name="connsiteY4" fmla="*/ 62818 h 328896"/>
                      <a:gd name="connsiteX0" fmla="*/ 27402 w 1193235"/>
                      <a:gd name="connsiteY0" fmla="*/ 62818 h 328896"/>
                      <a:gd name="connsiteX1" fmla="*/ 1193235 w 1193235"/>
                      <a:gd name="connsiteY1" fmla="*/ 0 h 328896"/>
                      <a:gd name="connsiteX2" fmla="*/ 1193235 w 1193235"/>
                      <a:gd name="connsiteY2" fmla="*/ 328896 h 328896"/>
                      <a:gd name="connsiteX3" fmla="*/ 177327 w 1193235"/>
                      <a:gd name="connsiteY3" fmla="*/ 328896 h 328896"/>
                      <a:gd name="connsiteX4" fmla="*/ 27402 w 1193235"/>
                      <a:gd name="connsiteY4" fmla="*/ 62818 h 328896"/>
                      <a:gd name="connsiteX0" fmla="*/ 27402 w 1193235"/>
                      <a:gd name="connsiteY0" fmla="*/ 62818 h 328896"/>
                      <a:gd name="connsiteX1" fmla="*/ 1193235 w 1193235"/>
                      <a:gd name="connsiteY1" fmla="*/ 0 h 328896"/>
                      <a:gd name="connsiteX2" fmla="*/ 1193235 w 1193235"/>
                      <a:gd name="connsiteY2" fmla="*/ 328896 h 328896"/>
                      <a:gd name="connsiteX3" fmla="*/ 177327 w 1193235"/>
                      <a:gd name="connsiteY3" fmla="*/ 328896 h 328896"/>
                      <a:gd name="connsiteX4" fmla="*/ 27402 w 1193235"/>
                      <a:gd name="connsiteY4" fmla="*/ 62818 h 328896"/>
                      <a:gd name="connsiteX0" fmla="*/ 27402 w 1193235"/>
                      <a:gd name="connsiteY0" fmla="*/ 75328 h 341406"/>
                      <a:gd name="connsiteX1" fmla="*/ 1193235 w 1193235"/>
                      <a:gd name="connsiteY1" fmla="*/ 12510 h 341406"/>
                      <a:gd name="connsiteX2" fmla="*/ 1193235 w 1193235"/>
                      <a:gd name="connsiteY2" fmla="*/ 341406 h 341406"/>
                      <a:gd name="connsiteX3" fmla="*/ 177327 w 1193235"/>
                      <a:gd name="connsiteY3" fmla="*/ 341406 h 341406"/>
                      <a:gd name="connsiteX4" fmla="*/ 27402 w 1193235"/>
                      <a:gd name="connsiteY4" fmla="*/ 75328 h 341406"/>
                      <a:gd name="connsiteX0" fmla="*/ 28493 w 1194326"/>
                      <a:gd name="connsiteY0" fmla="*/ 75328 h 341406"/>
                      <a:gd name="connsiteX1" fmla="*/ 1194326 w 1194326"/>
                      <a:gd name="connsiteY1" fmla="*/ 12510 h 341406"/>
                      <a:gd name="connsiteX2" fmla="*/ 1194326 w 1194326"/>
                      <a:gd name="connsiteY2" fmla="*/ 341406 h 341406"/>
                      <a:gd name="connsiteX3" fmla="*/ 178418 w 1194326"/>
                      <a:gd name="connsiteY3" fmla="*/ 341406 h 341406"/>
                      <a:gd name="connsiteX4" fmla="*/ 28493 w 1194326"/>
                      <a:gd name="connsiteY4" fmla="*/ 75328 h 341406"/>
                      <a:gd name="connsiteX0" fmla="*/ 28493 w 1194326"/>
                      <a:gd name="connsiteY0" fmla="*/ 75328 h 341406"/>
                      <a:gd name="connsiteX1" fmla="*/ 1194326 w 1194326"/>
                      <a:gd name="connsiteY1" fmla="*/ 12510 h 341406"/>
                      <a:gd name="connsiteX2" fmla="*/ 1194326 w 1194326"/>
                      <a:gd name="connsiteY2" fmla="*/ 341406 h 341406"/>
                      <a:gd name="connsiteX3" fmla="*/ 178418 w 1194326"/>
                      <a:gd name="connsiteY3" fmla="*/ 341406 h 341406"/>
                      <a:gd name="connsiteX4" fmla="*/ 28493 w 1194326"/>
                      <a:gd name="connsiteY4" fmla="*/ 75328 h 341406"/>
                      <a:gd name="connsiteX0" fmla="*/ 28493 w 1194326"/>
                      <a:gd name="connsiteY0" fmla="*/ 75328 h 341406"/>
                      <a:gd name="connsiteX1" fmla="*/ 1194326 w 1194326"/>
                      <a:gd name="connsiteY1" fmla="*/ 12510 h 341406"/>
                      <a:gd name="connsiteX2" fmla="*/ 1194326 w 1194326"/>
                      <a:gd name="connsiteY2" fmla="*/ 341406 h 341406"/>
                      <a:gd name="connsiteX3" fmla="*/ 178418 w 1194326"/>
                      <a:gd name="connsiteY3" fmla="*/ 341406 h 341406"/>
                      <a:gd name="connsiteX4" fmla="*/ 28493 w 1194326"/>
                      <a:gd name="connsiteY4" fmla="*/ 75328 h 341406"/>
                      <a:gd name="connsiteX0" fmla="*/ 28493 w 1194326"/>
                      <a:gd name="connsiteY0" fmla="*/ 75328 h 370210"/>
                      <a:gd name="connsiteX1" fmla="*/ 1194326 w 1194326"/>
                      <a:gd name="connsiteY1" fmla="*/ 12510 h 370210"/>
                      <a:gd name="connsiteX2" fmla="*/ 1185517 w 1194326"/>
                      <a:gd name="connsiteY2" fmla="*/ 370210 h 370210"/>
                      <a:gd name="connsiteX3" fmla="*/ 178418 w 1194326"/>
                      <a:gd name="connsiteY3" fmla="*/ 341406 h 370210"/>
                      <a:gd name="connsiteX4" fmla="*/ 28493 w 1194326"/>
                      <a:gd name="connsiteY4" fmla="*/ 75328 h 370210"/>
                      <a:gd name="connsiteX0" fmla="*/ 36161 w 1201994"/>
                      <a:gd name="connsiteY0" fmla="*/ 75328 h 370210"/>
                      <a:gd name="connsiteX1" fmla="*/ 1201994 w 1201994"/>
                      <a:gd name="connsiteY1" fmla="*/ 12510 h 370210"/>
                      <a:gd name="connsiteX2" fmla="*/ 1193185 w 1201994"/>
                      <a:gd name="connsiteY2" fmla="*/ 370210 h 370210"/>
                      <a:gd name="connsiteX3" fmla="*/ 128811 w 1201994"/>
                      <a:gd name="connsiteY3" fmla="*/ 358454 h 370210"/>
                      <a:gd name="connsiteX4" fmla="*/ 36161 w 1201994"/>
                      <a:gd name="connsiteY4" fmla="*/ 75328 h 370210"/>
                      <a:gd name="connsiteX0" fmla="*/ 36161 w 1201994"/>
                      <a:gd name="connsiteY0" fmla="*/ 75328 h 370210"/>
                      <a:gd name="connsiteX1" fmla="*/ 1201994 w 1201994"/>
                      <a:gd name="connsiteY1" fmla="*/ 12510 h 370210"/>
                      <a:gd name="connsiteX2" fmla="*/ 1193185 w 1201994"/>
                      <a:gd name="connsiteY2" fmla="*/ 370210 h 370210"/>
                      <a:gd name="connsiteX3" fmla="*/ 128811 w 1201994"/>
                      <a:gd name="connsiteY3" fmla="*/ 358454 h 370210"/>
                      <a:gd name="connsiteX4" fmla="*/ 36161 w 1201994"/>
                      <a:gd name="connsiteY4" fmla="*/ 75328 h 370210"/>
                      <a:gd name="connsiteX0" fmla="*/ 36161 w 1260126"/>
                      <a:gd name="connsiteY0" fmla="*/ 75007 h 369889"/>
                      <a:gd name="connsiteX1" fmla="*/ 1260126 w 1260126"/>
                      <a:gd name="connsiteY1" fmla="*/ 12712 h 369889"/>
                      <a:gd name="connsiteX2" fmla="*/ 1193185 w 1260126"/>
                      <a:gd name="connsiteY2" fmla="*/ 369889 h 369889"/>
                      <a:gd name="connsiteX3" fmla="*/ 128811 w 1260126"/>
                      <a:gd name="connsiteY3" fmla="*/ 358133 h 369889"/>
                      <a:gd name="connsiteX4" fmla="*/ 36161 w 1260126"/>
                      <a:gd name="connsiteY4" fmla="*/ 75007 h 369889"/>
                      <a:gd name="connsiteX0" fmla="*/ 36161 w 1260126"/>
                      <a:gd name="connsiteY0" fmla="*/ 96504 h 391386"/>
                      <a:gd name="connsiteX1" fmla="*/ 1260126 w 1260126"/>
                      <a:gd name="connsiteY1" fmla="*/ 34209 h 391386"/>
                      <a:gd name="connsiteX2" fmla="*/ 1193185 w 1260126"/>
                      <a:gd name="connsiteY2" fmla="*/ 391386 h 391386"/>
                      <a:gd name="connsiteX3" fmla="*/ 128811 w 1260126"/>
                      <a:gd name="connsiteY3" fmla="*/ 379630 h 391386"/>
                      <a:gd name="connsiteX4" fmla="*/ 36161 w 1260126"/>
                      <a:gd name="connsiteY4" fmla="*/ 96504 h 391386"/>
                      <a:gd name="connsiteX0" fmla="*/ 38202 w 1262167"/>
                      <a:gd name="connsiteY0" fmla="*/ 96504 h 391386"/>
                      <a:gd name="connsiteX1" fmla="*/ 1262167 w 1262167"/>
                      <a:gd name="connsiteY1" fmla="*/ 34209 h 391386"/>
                      <a:gd name="connsiteX2" fmla="*/ 1195226 w 1262167"/>
                      <a:gd name="connsiteY2" fmla="*/ 391386 h 391386"/>
                      <a:gd name="connsiteX3" fmla="*/ 130852 w 1262167"/>
                      <a:gd name="connsiteY3" fmla="*/ 379630 h 391386"/>
                      <a:gd name="connsiteX4" fmla="*/ 38202 w 1262167"/>
                      <a:gd name="connsiteY4" fmla="*/ 96504 h 391386"/>
                      <a:gd name="connsiteX0" fmla="*/ 40339 w 1264304"/>
                      <a:gd name="connsiteY0" fmla="*/ 96504 h 391386"/>
                      <a:gd name="connsiteX1" fmla="*/ 1264304 w 1264304"/>
                      <a:gd name="connsiteY1" fmla="*/ 34209 h 391386"/>
                      <a:gd name="connsiteX2" fmla="*/ 1197363 w 1264304"/>
                      <a:gd name="connsiteY2" fmla="*/ 391386 h 391386"/>
                      <a:gd name="connsiteX3" fmla="*/ 121086 w 1264304"/>
                      <a:gd name="connsiteY3" fmla="*/ 379974 h 391386"/>
                      <a:gd name="connsiteX4" fmla="*/ 40339 w 1264304"/>
                      <a:gd name="connsiteY4" fmla="*/ 96504 h 391386"/>
                      <a:gd name="connsiteX0" fmla="*/ 40339 w 1264304"/>
                      <a:gd name="connsiteY0" fmla="*/ 108509 h 403391"/>
                      <a:gd name="connsiteX1" fmla="*/ 1264304 w 1264304"/>
                      <a:gd name="connsiteY1" fmla="*/ 46214 h 403391"/>
                      <a:gd name="connsiteX2" fmla="*/ 1197363 w 1264304"/>
                      <a:gd name="connsiteY2" fmla="*/ 403391 h 403391"/>
                      <a:gd name="connsiteX3" fmla="*/ 121086 w 1264304"/>
                      <a:gd name="connsiteY3" fmla="*/ 391979 h 403391"/>
                      <a:gd name="connsiteX4" fmla="*/ 40339 w 1264304"/>
                      <a:gd name="connsiteY4" fmla="*/ 108509 h 4033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4304" h="403391">
                        <a:moveTo>
                          <a:pt x="40339" y="108509"/>
                        </a:moveTo>
                        <a:cubicBezTo>
                          <a:pt x="448402" y="-35441"/>
                          <a:pt x="770929" y="-14043"/>
                          <a:pt x="1264304" y="46214"/>
                        </a:cubicBezTo>
                        <a:lnTo>
                          <a:pt x="1197363" y="403391"/>
                        </a:lnTo>
                        <a:cubicBezTo>
                          <a:pt x="866417" y="367945"/>
                          <a:pt x="514690" y="321037"/>
                          <a:pt x="121086" y="391979"/>
                        </a:cubicBezTo>
                        <a:cubicBezTo>
                          <a:pt x="59611" y="376938"/>
                          <a:pt x="-63860" y="198451"/>
                          <a:pt x="40339" y="108509"/>
                        </a:cubicBezTo>
                        <a:close/>
                      </a:path>
                    </a:pathLst>
                  </a:custGeom>
                  <a:solidFill>
                    <a:srgbClr val="FEB1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" name="직사각형 44"/>
                  <p:cNvSpPr/>
                  <p:nvPr/>
                </p:nvSpPr>
                <p:spPr>
                  <a:xfrm rot="3273654">
                    <a:off x="5538285" y="3498371"/>
                    <a:ext cx="1237829" cy="364104"/>
                  </a:xfrm>
                  <a:custGeom>
                    <a:avLst/>
                    <a:gdLst>
                      <a:gd name="connsiteX0" fmla="*/ 0 w 1015908"/>
                      <a:gd name="connsiteY0" fmla="*/ 0 h 328896"/>
                      <a:gd name="connsiteX1" fmla="*/ 1015908 w 1015908"/>
                      <a:gd name="connsiteY1" fmla="*/ 0 h 328896"/>
                      <a:gd name="connsiteX2" fmla="*/ 1015908 w 1015908"/>
                      <a:gd name="connsiteY2" fmla="*/ 328896 h 328896"/>
                      <a:gd name="connsiteX3" fmla="*/ 0 w 1015908"/>
                      <a:gd name="connsiteY3" fmla="*/ 328896 h 328896"/>
                      <a:gd name="connsiteX4" fmla="*/ 0 w 1015908"/>
                      <a:gd name="connsiteY4" fmla="*/ 0 h 328896"/>
                      <a:gd name="connsiteX0" fmla="*/ 0 w 1165833"/>
                      <a:gd name="connsiteY0" fmla="*/ 62818 h 328896"/>
                      <a:gd name="connsiteX1" fmla="*/ 1165833 w 1165833"/>
                      <a:gd name="connsiteY1" fmla="*/ 0 h 328896"/>
                      <a:gd name="connsiteX2" fmla="*/ 1165833 w 1165833"/>
                      <a:gd name="connsiteY2" fmla="*/ 328896 h 328896"/>
                      <a:gd name="connsiteX3" fmla="*/ 149925 w 1165833"/>
                      <a:gd name="connsiteY3" fmla="*/ 328896 h 328896"/>
                      <a:gd name="connsiteX4" fmla="*/ 0 w 1165833"/>
                      <a:gd name="connsiteY4" fmla="*/ 62818 h 328896"/>
                      <a:gd name="connsiteX0" fmla="*/ 27402 w 1193235"/>
                      <a:gd name="connsiteY0" fmla="*/ 62818 h 328896"/>
                      <a:gd name="connsiteX1" fmla="*/ 1193235 w 1193235"/>
                      <a:gd name="connsiteY1" fmla="*/ 0 h 328896"/>
                      <a:gd name="connsiteX2" fmla="*/ 1193235 w 1193235"/>
                      <a:gd name="connsiteY2" fmla="*/ 328896 h 328896"/>
                      <a:gd name="connsiteX3" fmla="*/ 177327 w 1193235"/>
                      <a:gd name="connsiteY3" fmla="*/ 328896 h 328896"/>
                      <a:gd name="connsiteX4" fmla="*/ 27402 w 1193235"/>
                      <a:gd name="connsiteY4" fmla="*/ 62818 h 328896"/>
                      <a:gd name="connsiteX0" fmla="*/ 27402 w 1193235"/>
                      <a:gd name="connsiteY0" fmla="*/ 62818 h 328896"/>
                      <a:gd name="connsiteX1" fmla="*/ 1193235 w 1193235"/>
                      <a:gd name="connsiteY1" fmla="*/ 0 h 328896"/>
                      <a:gd name="connsiteX2" fmla="*/ 1193235 w 1193235"/>
                      <a:gd name="connsiteY2" fmla="*/ 328896 h 328896"/>
                      <a:gd name="connsiteX3" fmla="*/ 177327 w 1193235"/>
                      <a:gd name="connsiteY3" fmla="*/ 328896 h 328896"/>
                      <a:gd name="connsiteX4" fmla="*/ 27402 w 1193235"/>
                      <a:gd name="connsiteY4" fmla="*/ 62818 h 328896"/>
                      <a:gd name="connsiteX0" fmla="*/ 27402 w 1193235"/>
                      <a:gd name="connsiteY0" fmla="*/ 75328 h 341406"/>
                      <a:gd name="connsiteX1" fmla="*/ 1193235 w 1193235"/>
                      <a:gd name="connsiteY1" fmla="*/ 12510 h 341406"/>
                      <a:gd name="connsiteX2" fmla="*/ 1193235 w 1193235"/>
                      <a:gd name="connsiteY2" fmla="*/ 341406 h 341406"/>
                      <a:gd name="connsiteX3" fmla="*/ 177327 w 1193235"/>
                      <a:gd name="connsiteY3" fmla="*/ 341406 h 341406"/>
                      <a:gd name="connsiteX4" fmla="*/ 27402 w 1193235"/>
                      <a:gd name="connsiteY4" fmla="*/ 75328 h 341406"/>
                      <a:gd name="connsiteX0" fmla="*/ 28493 w 1194326"/>
                      <a:gd name="connsiteY0" fmla="*/ 75328 h 341406"/>
                      <a:gd name="connsiteX1" fmla="*/ 1194326 w 1194326"/>
                      <a:gd name="connsiteY1" fmla="*/ 12510 h 341406"/>
                      <a:gd name="connsiteX2" fmla="*/ 1194326 w 1194326"/>
                      <a:gd name="connsiteY2" fmla="*/ 341406 h 341406"/>
                      <a:gd name="connsiteX3" fmla="*/ 178418 w 1194326"/>
                      <a:gd name="connsiteY3" fmla="*/ 341406 h 341406"/>
                      <a:gd name="connsiteX4" fmla="*/ 28493 w 1194326"/>
                      <a:gd name="connsiteY4" fmla="*/ 75328 h 341406"/>
                      <a:gd name="connsiteX0" fmla="*/ 28493 w 1194326"/>
                      <a:gd name="connsiteY0" fmla="*/ 75328 h 341406"/>
                      <a:gd name="connsiteX1" fmla="*/ 1194326 w 1194326"/>
                      <a:gd name="connsiteY1" fmla="*/ 12510 h 341406"/>
                      <a:gd name="connsiteX2" fmla="*/ 1194326 w 1194326"/>
                      <a:gd name="connsiteY2" fmla="*/ 341406 h 341406"/>
                      <a:gd name="connsiteX3" fmla="*/ 178418 w 1194326"/>
                      <a:gd name="connsiteY3" fmla="*/ 341406 h 341406"/>
                      <a:gd name="connsiteX4" fmla="*/ 28493 w 1194326"/>
                      <a:gd name="connsiteY4" fmla="*/ 75328 h 341406"/>
                      <a:gd name="connsiteX0" fmla="*/ 28493 w 1194326"/>
                      <a:gd name="connsiteY0" fmla="*/ 75328 h 341406"/>
                      <a:gd name="connsiteX1" fmla="*/ 1194326 w 1194326"/>
                      <a:gd name="connsiteY1" fmla="*/ 12510 h 341406"/>
                      <a:gd name="connsiteX2" fmla="*/ 1194326 w 1194326"/>
                      <a:gd name="connsiteY2" fmla="*/ 341406 h 341406"/>
                      <a:gd name="connsiteX3" fmla="*/ 178418 w 1194326"/>
                      <a:gd name="connsiteY3" fmla="*/ 341406 h 341406"/>
                      <a:gd name="connsiteX4" fmla="*/ 28493 w 1194326"/>
                      <a:gd name="connsiteY4" fmla="*/ 75328 h 341406"/>
                      <a:gd name="connsiteX0" fmla="*/ 28493 w 1194326"/>
                      <a:gd name="connsiteY0" fmla="*/ 75328 h 370210"/>
                      <a:gd name="connsiteX1" fmla="*/ 1194326 w 1194326"/>
                      <a:gd name="connsiteY1" fmla="*/ 12510 h 370210"/>
                      <a:gd name="connsiteX2" fmla="*/ 1185517 w 1194326"/>
                      <a:gd name="connsiteY2" fmla="*/ 370210 h 370210"/>
                      <a:gd name="connsiteX3" fmla="*/ 178418 w 1194326"/>
                      <a:gd name="connsiteY3" fmla="*/ 341406 h 370210"/>
                      <a:gd name="connsiteX4" fmla="*/ 28493 w 1194326"/>
                      <a:gd name="connsiteY4" fmla="*/ 75328 h 370210"/>
                      <a:gd name="connsiteX0" fmla="*/ 28493 w 1237829"/>
                      <a:gd name="connsiteY0" fmla="*/ 62115 h 356997"/>
                      <a:gd name="connsiteX1" fmla="*/ 1237829 w 1237829"/>
                      <a:gd name="connsiteY1" fmla="*/ 24413 h 356997"/>
                      <a:gd name="connsiteX2" fmla="*/ 1185517 w 1237829"/>
                      <a:gd name="connsiteY2" fmla="*/ 356997 h 356997"/>
                      <a:gd name="connsiteX3" fmla="*/ 178418 w 1237829"/>
                      <a:gd name="connsiteY3" fmla="*/ 328193 h 356997"/>
                      <a:gd name="connsiteX4" fmla="*/ 28493 w 1237829"/>
                      <a:gd name="connsiteY4" fmla="*/ 62115 h 356997"/>
                      <a:gd name="connsiteX0" fmla="*/ 28493 w 1237829"/>
                      <a:gd name="connsiteY0" fmla="*/ 69222 h 364104"/>
                      <a:gd name="connsiteX1" fmla="*/ 1237829 w 1237829"/>
                      <a:gd name="connsiteY1" fmla="*/ 31520 h 364104"/>
                      <a:gd name="connsiteX2" fmla="*/ 1185517 w 1237829"/>
                      <a:gd name="connsiteY2" fmla="*/ 364104 h 364104"/>
                      <a:gd name="connsiteX3" fmla="*/ 178418 w 1237829"/>
                      <a:gd name="connsiteY3" fmla="*/ 335300 h 364104"/>
                      <a:gd name="connsiteX4" fmla="*/ 28493 w 1237829"/>
                      <a:gd name="connsiteY4" fmla="*/ 69222 h 364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7829" h="364104">
                        <a:moveTo>
                          <a:pt x="28493" y="69222"/>
                        </a:moveTo>
                        <a:cubicBezTo>
                          <a:pt x="464573" y="-34843"/>
                          <a:pt x="838888" y="1266"/>
                          <a:pt x="1237829" y="31520"/>
                        </a:cubicBezTo>
                        <a:lnTo>
                          <a:pt x="1185517" y="364104"/>
                        </a:lnTo>
                        <a:cubicBezTo>
                          <a:pt x="854571" y="328658"/>
                          <a:pt x="568998" y="278741"/>
                          <a:pt x="178418" y="335300"/>
                        </a:cubicBezTo>
                        <a:cubicBezTo>
                          <a:pt x="116943" y="320259"/>
                          <a:pt x="-70934" y="203570"/>
                          <a:pt x="28493" y="69222"/>
                        </a:cubicBezTo>
                        <a:close/>
                      </a:path>
                    </a:pathLst>
                  </a:custGeom>
                  <a:solidFill>
                    <a:srgbClr val="FEB1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" name="직사각형 44"/>
                  <p:cNvSpPr/>
                  <p:nvPr/>
                </p:nvSpPr>
                <p:spPr>
                  <a:xfrm rot="3669500">
                    <a:off x="6653793" y="3314007"/>
                    <a:ext cx="1060794" cy="238170"/>
                  </a:xfrm>
                  <a:custGeom>
                    <a:avLst/>
                    <a:gdLst>
                      <a:gd name="connsiteX0" fmla="*/ 0 w 1015908"/>
                      <a:gd name="connsiteY0" fmla="*/ 0 h 328896"/>
                      <a:gd name="connsiteX1" fmla="*/ 1015908 w 1015908"/>
                      <a:gd name="connsiteY1" fmla="*/ 0 h 328896"/>
                      <a:gd name="connsiteX2" fmla="*/ 1015908 w 1015908"/>
                      <a:gd name="connsiteY2" fmla="*/ 328896 h 328896"/>
                      <a:gd name="connsiteX3" fmla="*/ 0 w 1015908"/>
                      <a:gd name="connsiteY3" fmla="*/ 328896 h 328896"/>
                      <a:gd name="connsiteX4" fmla="*/ 0 w 1015908"/>
                      <a:gd name="connsiteY4" fmla="*/ 0 h 328896"/>
                      <a:gd name="connsiteX0" fmla="*/ 0 w 1165833"/>
                      <a:gd name="connsiteY0" fmla="*/ 62818 h 328896"/>
                      <a:gd name="connsiteX1" fmla="*/ 1165833 w 1165833"/>
                      <a:gd name="connsiteY1" fmla="*/ 0 h 328896"/>
                      <a:gd name="connsiteX2" fmla="*/ 1165833 w 1165833"/>
                      <a:gd name="connsiteY2" fmla="*/ 328896 h 328896"/>
                      <a:gd name="connsiteX3" fmla="*/ 149925 w 1165833"/>
                      <a:gd name="connsiteY3" fmla="*/ 328896 h 328896"/>
                      <a:gd name="connsiteX4" fmla="*/ 0 w 1165833"/>
                      <a:gd name="connsiteY4" fmla="*/ 62818 h 328896"/>
                      <a:gd name="connsiteX0" fmla="*/ 27402 w 1193235"/>
                      <a:gd name="connsiteY0" fmla="*/ 62818 h 328896"/>
                      <a:gd name="connsiteX1" fmla="*/ 1193235 w 1193235"/>
                      <a:gd name="connsiteY1" fmla="*/ 0 h 328896"/>
                      <a:gd name="connsiteX2" fmla="*/ 1193235 w 1193235"/>
                      <a:gd name="connsiteY2" fmla="*/ 328896 h 328896"/>
                      <a:gd name="connsiteX3" fmla="*/ 177327 w 1193235"/>
                      <a:gd name="connsiteY3" fmla="*/ 328896 h 328896"/>
                      <a:gd name="connsiteX4" fmla="*/ 27402 w 1193235"/>
                      <a:gd name="connsiteY4" fmla="*/ 62818 h 328896"/>
                      <a:gd name="connsiteX0" fmla="*/ 27402 w 1193235"/>
                      <a:gd name="connsiteY0" fmla="*/ 62818 h 328896"/>
                      <a:gd name="connsiteX1" fmla="*/ 1193235 w 1193235"/>
                      <a:gd name="connsiteY1" fmla="*/ 0 h 328896"/>
                      <a:gd name="connsiteX2" fmla="*/ 1193235 w 1193235"/>
                      <a:gd name="connsiteY2" fmla="*/ 328896 h 328896"/>
                      <a:gd name="connsiteX3" fmla="*/ 177327 w 1193235"/>
                      <a:gd name="connsiteY3" fmla="*/ 328896 h 328896"/>
                      <a:gd name="connsiteX4" fmla="*/ 27402 w 1193235"/>
                      <a:gd name="connsiteY4" fmla="*/ 62818 h 328896"/>
                      <a:gd name="connsiteX0" fmla="*/ 27402 w 1193235"/>
                      <a:gd name="connsiteY0" fmla="*/ 75328 h 341406"/>
                      <a:gd name="connsiteX1" fmla="*/ 1193235 w 1193235"/>
                      <a:gd name="connsiteY1" fmla="*/ 12510 h 341406"/>
                      <a:gd name="connsiteX2" fmla="*/ 1193235 w 1193235"/>
                      <a:gd name="connsiteY2" fmla="*/ 341406 h 341406"/>
                      <a:gd name="connsiteX3" fmla="*/ 177327 w 1193235"/>
                      <a:gd name="connsiteY3" fmla="*/ 341406 h 341406"/>
                      <a:gd name="connsiteX4" fmla="*/ 27402 w 1193235"/>
                      <a:gd name="connsiteY4" fmla="*/ 75328 h 341406"/>
                      <a:gd name="connsiteX0" fmla="*/ 28493 w 1194326"/>
                      <a:gd name="connsiteY0" fmla="*/ 75328 h 341406"/>
                      <a:gd name="connsiteX1" fmla="*/ 1194326 w 1194326"/>
                      <a:gd name="connsiteY1" fmla="*/ 12510 h 341406"/>
                      <a:gd name="connsiteX2" fmla="*/ 1194326 w 1194326"/>
                      <a:gd name="connsiteY2" fmla="*/ 341406 h 341406"/>
                      <a:gd name="connsiteX3" fmla="*/ 178418 w 1194326"/>
                      <a:gd name="connsiteY3" fmla="*/ 341406 h 341406"/>
                      <a:gd name="connsiteX4" fmla="*/ 28493 w 1194326"/>
                      <a:gd name="connsiteY4" fmla="*/ 75328 h 341406"/>
                      <a:gd name="connsiteX0" fmla="*/ 28493 w 1194326"/>
                      <a:gd name="connsiteY0" fmla="*/ 75328 h 341406"/>
                      <a:gd name="connsiteX1" fmla="*/ 1194326 w 1194326"/>
                      <a:gd name="connsiteY1" fmla="*/ 12510 h 341406"/>
                      <a:gd name="connsiteX2" fmla="*/ 1194326 w 1194326"/>
                      <a:gd name="connsiteY2" fmla="*/ 341406 h 341406"/>
                      <a:gd name="connsiteX3" fmla="*/ 178418 w 1194326"/>
                      <a:gd name="connsiteY3" fmla="*/ 341406 h 341406"/>
                      <a:gd name="connsiteX4" fmla="*/ 28493 w 1194326"/>
                      <a:gd name="connsiteY4" fmla="*/ 75328 h 341406"/>
                      <a:gd name="connsiteX0" fmla="*/ 28493 w 1194326"/>
                      <a:gd name="connsiteY0" fmla="*/ 75328 h 341406"/>
                      <a:gd name="connsiteX1" fmla="*/ 1194326 w 1194326"/>
                      <a:gd name="connsiteY1" fmla="*/ 12510 h 341406"/>
                      <a:gd name="connsiteX2" fmla="*/ 1194326 w 1194326"/>
                      <a:gd name="connsiteY2" fmla="*/ 341406 h 341406"/>
                      <a:gd name="connsiteX3" fmla="*/ 178418 w 1194326"/>
                      <a:gd name="connsiteY3" fmla="*/ 341406 h 341406"/>
                      <a:gd name="connsiteX4" fmla="*/ 28493 w 1194326"/>
                      <a:gd name="connsiteY4" fmla="*/ 75328 h 341406"/>
                      <a:gd name="connsiteX0" fmla="*/ 28493 w 1194326"/>
                      <a:gd name="connsiteY0" fmla="*/ 75328 h 370210"/>
                      <a:gd name="connsiteX1" fmla="*/ 1194326 w 1194326"/>
                      <a:gd name="connsiteY1" fmla="*/ 12510 h 370210"/>
                      <a:gd name="connsiteX2" fmla="*/ 1185517 w 1194326"/>
                      <a:gd name="connsiteY2" fmla="*/ 370210 h 370210"/>
                      <a:gd name="connsiteX3" fmla="*/ 178418 w 1194326"/>
                      <a:gd name="connsiteY3" fmla="*/ 341406 h 370210"/>
                      <a:gd name="connsiteX4" fmla="*/ 28493 w 1194326"/>
                      <a:gd name="connsiteY4" fmla="*/ 75328 h 370210"/>
                      <a:gd name="connsiteX0" fmla="*/ 36161 w 1201994"/>
                      <a:gd name="connsiteY0" fmla="*/ 75328 h 370210"/>
                      <a:gd name="connsiteX1" fmla="*/ 1201994 w 1201994"/>
                      <a:gd name="connsiteY1" fmla="*/ 12510 h 370210"/>
                      <a:gd name="connsiteX2" fmla="*/ 1193185 w 1201994"/>
                      <a:gd name="connsiteY2" fmla="*/ 370210 h 370210"/>
                      <a:gd name="connsiteX3" fmla="*/ 128811 w 1201994"/>
                      <a:gd name="connsiteY3" fmla="*/ 358454 h 370210"/>
                      <a:gd name="connsiteX4" fmla="*/ 36161 w 1201994"/>
                      <a:gd name="connsiteY4" fmla="*/ 75328 h 370210"/>
                      <a:gd name="connsiteX0" fmla="*/ 36161 w 1201994"/>
                      <a:gd name="connsiteY0" fmla="*/ 75328 h 370210"/>
                      <a:gd name="connsiteX1" fmla="*/ 1201994 w 1201994"/>
                      <a:gd name="connsiteY1" fmla="*/ 12510 h 370210"/>
                      <a:gd name="connsiteX2" fmla="*/ 1193185 w 1201994"/>
                      <a:gd name="connsiteY2" fmla="*/ 370210 h 370210"/>
                      <a:gd name="connsiteX3" fmla="*/ 128811 w 1201994"/>
                      <a:gd name="connsiteY3" fmla="*/ 358454 h 370210"/>
                      <a:gd name="connsiteX4" fmla="*/ 36161 w 1201994"/>
                      <a:gd name="connsiteY4" fmla="*/ 75328 h 370210"/>
                      <a:gd name="connsiteX0" fmla="*/ 36161 w 1260126"/>
                      <a:gd name="connsiteY0" fmla="*/ 75007 h 369889"/>
                      <a:gd name="connsiteX1" fmla="*/ 1260126 w 1260126"/>
                      <a:gd name="connsiteY1" fmla="*/ 12712 h 369889"/>
                      <a:gd name="connsiteX2" fmla="*/ 1193185 w 1260126"/>
                      <a:gd name="connsiteY2" fmla="*/ 369889 h 369889"/>
                      <a:gd name="connsiteX3" fmla="*/ 128811 w 1260126"/>
                      <a:gd name="connsiteY3" fmla="*/ 358133 h 369889"/>
                      <a:gd name="connsiteX4" fmla="*/ 36161 w 1260126"/>
                      <a:gd name="connsiteY4" fmla="*/ 75007 h 369889"/>
                      <a:gd name="connsiteX0" fmla="*/ 36161 w 1260126"/>
                      <a:gd name="connsiteY0" fmla="*/ 96504 h 391386"/>
                      <a:gd name="connsiteX1" fmla="*/ 1260126 w 1260126"/>
                      <a:gd name="connsiteY1" fmla="*/ 34209 h 391386"/>
                      <a:gd name="connsiteX2" fmla="*/ 1193185 w 1260126"/>
                      <a:gd name="connsiteY2" fmla="*/ 391386 h 391386"/>
                      <a:gd name="connsiteX3" fmla="*/ 128811 w 1260126"/>
                      <a:gd name="connsiteY3" fmla="*/ 379630 h 391386"/>
                      <a:gd name="connsiteX4" fmla="*/ 36161 w 1260126"/>
                      <a:gd name="connsiteY4" fmla="*/ 96504 h 391386"/>
                      <a:gd name="connsiteX0" fmla="*/ 38202 w 1262167"/>
                      <a:gd name="connsiteY0" fmla="*/ 96504 h 391386"/>
                      <a:gd name="connsiteX1" fmla="*/ 1262167 w 1262167"/>
                      <a:gd name="connsiteY1" fmla="*/ 34209 h 391386"/>
                      <a:gd name="connsiteX2" fmla="*/ 1195226 w 1262167"/>
                      <a:gd name="connsiteY2" fmla="*/ 391386 h 391386"/>
                      <a:gd name="connsiteX3" fmla="*/ 130852 w 1262167"/>
                      <a:gd name="connsiteY3" fmla="*/ 379630 h 391386"/>
                      <a:gd name="connsiteX4" fmla="*/ 38202 w 1262167"/>
                      <a:gd name="connsiteY4" fmla="*/ 96504 h 391386"/>
                      <a:gd name="connsiteX0" fmla="*/ 40339 w 1264304"/>
                      <a:gd name="connsiteY0" fmla="*/ 96504 h 391386"/>
                      <a:gd name="connsiteX1" fmla="*/ 1264304 w 1264304"/>
                      <a:gd name="connsiteY1" fmla="*/ 34209 h 391386"/>
                      <a:gd name="connsiteX2" fmla="*/ 1197363 w 1264304"/>
                      <a:gd name="connsiteY2" fmla="*/ 391386 h 391386"/>
                      <a:gd name="connsiteX3" fmla="*/ 121086 w 1264304"/>
                      <a:gd name="connsiteY3" fmla="*/ 379974 h 391386"/>
                      <a:gd name="connsiteX4" fmla="*/ 40339 w 1264304"/>
                      <a:gd name="connsiteY4" fmla="*/ 96504 h 391386"/>
                      <a:gd name="connsiteX0" fmla="*/ 40339 w 1264304"/>
                      <a:gd name="connsiteY0" fmla="*/ 108509 h 403391"/>
                      <a:gd name="connsiteX1" fmla="*/ 1264304 w 1264304"/>
                      <a:gd name="connsiteY1" fmla="*/ 46214 h 403391"/>
                      <a:gd name="connsiteX2" fmla="*/ 1197363 w 1264304"/>
                      <a:gd name="connsiteY2" fmla="*/ 403391 h 403391"/>
                      <a:gd name="connsiteX3" fmla="*/ 121086 w 1264304"/>
                      <a:gd name="connsiteY3" fmla="*/ 391979 h 403391"/>
                      <a:gd name="connsiteX4" fmla="*/ 40339 w 1264304"/>
                      <a:gd name="connsiteY4" fmla="*/ 108509 h 403391"/>
                      <a:gd name="connsiteX0" fmla="*/ 40339 w 1197363"/>
                      <a:gd name="connsiteY0" fmla="*/ 98244 h 393126"/>
                      <a:gd name="connsiteX1" fmla="*/ 1051789 w 1197363"/>
                      <a:gd name="connsiteY1" fmla="*/ 54923 h 393126"/>
                      <a:gd name="connsiteX2" fmla="*/ 1197363 w 1197363"/>
                      <a:gd name="connsiteY2" fmla="*/ 393126 h 393126"/>
                      <a:gd name="connsiteX3" fmla="*/ 121086 w 1197363"/>
                      <a:gd name="connsiteY3" fmla="*/ 381714 h 393126"/>
                      <a:gd name="connsiteX4" fmla="*/ 40339 w 1197363"/>
                      <a:gd name="connsiteY4" fmla="*/ 98244 h 393126"/>
                      <a:gd name="connsiteX0" fmla="*/ 40339 w 1051789"/>
                      <a:gd name="connsiteY0" fmla="*/ 98242 h 381712"/>
                      <a:gd name="connsiteX1" fmla="*/ 1051789 w 1051789"/>
                      <a:gd name="connsiteY1" fmla="*/ 54921 h 381712"/>
                      <a:gd name="connsiteX2" fmla="*/ 933125 w 1051789"/>
                      <a:gd name="connsiteY2" fmla="*/ 342535 h 381712"/>
                      <a:gd name="connsiteX3" fmla="*/ 121086 w 1051789"/>
                      <a:gd name="connsiteY3" fmla="*/ 381712 h 381712"/>
                      <a:gd name="connsiteX4" fmla="*/ 40339 w 1051789"/>
                      <a:gd name="connsiteY4" fmla="*/ 98242 h 381712"/>
                      <a:gd name="connsiteX0" fmla="*/ 43354 w 1054804"/>
                      <a:gd name="connsiteY0" fmla="*/ 98242 h 429637"/>
                      <a:gd name="connsiteX1" fmla="*/ 1054804 w 1054804"/>
                      <a:gd name="connsiteY1" fmla="*/ 54921 h 429637"/>
                      <a:gd name="connsiteX2" fmla="*/ 936140 w 1054804"/>
                      <a:gd name="connsiteY2" fmla="*/ 342535 h 429637"/>
                      <a:gd name="connsiteX3" fmla="*/ 109168 w 1054804"/>
                      <a:gd name="connsiteY3" fmla="*/ 429637 h 429637"/>
                      <a:gd name="connsiteX4" fmla="*/ 43354 w 1054804"/>
                      <a:gd name="connsiteY4" fmla="*/ 98242 h 429637"/>
                      <a:gd name="connsiteX0" fmla="*/ 50246 w 1033734"/>
                      <a:gd name="connsiteY0" fmla="*/ 92799 h 435416"/>
                      <a:gd name="connsiteX1" fmla="*/ 1033734 w 1033734"/>
                      <a:gd name="connsiteY1" fmla="*/ 60700 h 435416"/>
                      <a:gd name="connsiteX2" fmla="*/ 915070 w 1033734"/>
                      <a:gd name="connsiteY2" fmla="*/ 348314 h 435416"/>
                      <a:gd name="connsiteX3" fmla="*/ 88098 w 1033734"/>
                      <a:gd name="connsiteY3" fmla="*/ 435416 h 435416"/>
                      <a:gd name="connsiteX4" fmla="*/ 50246 w 1033734"/>
                      <a:gd name="connsiteY4" fmla="*/ 92799 h 435416"/>
                      <a:gd name="connsiteX0" fmla="*/ 52274 w 1035762"/>
                      <a:gd name="connsiteY0" fmla="*/ 92799 h 414205"/>
                      <a:gd name="connsiteX1" fmla="*/ 1035762 w 1035762"/>
                      <a:gd name="connsiteY1" fmla="*/ 60700 h 414205"/>
                      <a:gd name="connsiteX2" fmla="*/ 917098 w 1035762"/>
                      <a:gd name="connsiteY2" fmla="*/ 348314 h 414205"/>
                      <a:gd name="connsiteX3" fmla="*/ 83143 w 1035762"/>
                      <a:gd name="connsiteY3" fmla="*/ 414206 h 414205"/>
                      <a:gd name="connsiteX4" fmla="*/ 52274 w 1035762"/>
                      <a:gd name="connsiteY4" fmla="*/ 92799 h 414205"/>
                      <a:gd name="connsiteX0" fmla="*/ 52274 w 1060582"/>
                      <a:gd name="connsiteY0" fmla="*/ 78964 h 400371"/>
                      <a:gd name="connsiteX1" fmla="*/ 1060582 w 1060582"/>
                      <a:gd name="connsiteY1" fmla="*/ 80631 h 400371"/>
                      <a:gd name="connsiteX2" fmla="*/ 917098 w 1060582"/>
                      <a:gd name="connsiteY2" fmla="*/ 334479 h 400371"/>
                      <a:gd name="connsiteX3" fmla="*/ 83143 w 1060582"/>
                      <a:gd name="connsiteY3" fmla="*/ 400371 h 400371"/>
                      <a:gd name="connsiteX4" fmla="*/ 52274 w 1060582"/>
                      <a:gd name="connsiteY4" fmla="*/ 78964 h 400371"/>
                      <a:gd name="connsiteX0" fmla="*/ 52274 w 1060582"/>
                      <a:gd name="connsiteY0" fmla="*/ 87555 h 408962"/>
                      <a:gd name="connsiteX1" fmla="*/ 1060582 w 1060582"/>
                      <a:gd name="connsiteY1" fmla="*/ 89222 h 408962"/>
                      <a:gd name="connsiteX2" fmla="*/ 917098 w 1060582"/>
                      <a:gd name="connsiteY2" fmla="*/ 343070 h 408962"/>
                      <a:gd name="connsiteX3" fmla="*/ 83143 w 1060582"/>
                      <a:gd name="connsiteY3" fmla="*/ 408962 h 408962"/>
                      <a:gd name="connsiteX4" fmla="*/ 52274 w 1060582"/>
                      <a:gd name="connsiteY4" fmla="*/ 87555 h 408962"/>
                      <a:gd name="connsiteX0" fmla="*/ 52274 w 1063091"/>
                      <a:gd name="connsiteY0" fmla="*/ 94833 h 416240"/>
                      <a:gd name="connsiteX1" fmla="*/ 1063091 w 1063091"/>
                      <a:gd name="connsiteY1" fmla="*/ 79723 h 416240"/>
                      <a:gd name="connsiteX2" fmla="*/ 917098 w 1063091"/>
                      <a:gd name="connsiteY2" fmla="*/ 350348 h 416240"/>
                      <a:gd name="connsiteX3" fmla="*/ 83143 w 1063091"/>
                      <a:gd name="connsiteY3" fmla="*/ 416240 h 416240"/>
                      <a:gd name="connsiteX4" fmla="*/ 52274 w 1063091"/>
                      <a:gd name="connsiteY4" fmla="*/ 94833 h 416240"/>
                      <a:gd name="connsiteX0" fmla="*/ 52274 w 1063091"/>
                      <a:gd name="connsiteY0" fmla="*/ 103110 h 424517"/>
                      <a:gd name="connsiteX1" fmla="*/ 1063091 w 1063091"/>
                      <a:gd name="connsiteY1" fmla="*/ 88000 h 424517"/>
                      <a:gd name="connsiteX2" fmla="*/ 917098 w 1063091"/>
                      <a:gd name="connsiteY2" fmla="*/ 358625 h 424517"/>
                      <a:gd name="connsiteX3" fmla="*/ 83143 w 1063091"/>
                      <a:gd name="connsiteY3" fmla="*/ 424517 h 424517"/>
                      <a:gd name="connsiteX4" fmla="*/ 52274 w 1063091"/>
                      <a:gd name="connsiteY4" fmla="*/ 103110 h 424517"/>
                      <a:gd name="connsiteX0" fmla="*/ 52274 w 1060794"/>
                      <a:gd name="connsiteY0" fmla="*/ 99536 h 420943"/>
                      <a:gd name="connsiteX1" fmla="*/ 1060794 w 1060794"/>
                      <a:gd name="connsiteY1" fmla="*/ 91798 h 420943"/>
                      <a:gd name="connsiteX2" fmla="*/ 917098 w 1060794"/>
                      <a:gd name="connsiteY2" fmla="*/ 355051 h 420943"/>
                      <a:gd name="connsiteX3" fmla="*/ 83143 w 1060794"/>
                      <a:gd name="connsiteY3" fmla="*/ 420943 h 420943"/>
                      <a:gd name="connsiteX4" fmla="*/ 52274 w 1060794"/>
                      <a:gd name="connsiteY4" fmla="*/ 99536 h 420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0794" h="420943">
                        <a:moveTo>
                          <a:pt x="52274" y="99536"/>
                        </a:moveTo>
                        <a:cubicBezTo>
                          <a:pt x="460337" y="-44414"/>
                          <a:pt x="678331" y="-19058"/>
                          <a:pt x="1060794" y="91798"/>
                        </a:cubicBezTo>
                        <a:lnTo>
                          <a:pt x="917098" y="355051"/>
                        </a:lnTo>
                        <a:cubicBezTo>
                          <a:pt x="586152" y="319605"/>
                          <a:pt x="476747" y="350001"/>
                          <a:pt x="83143" y="420943"/>
                        </a:cubicBezTo>
                        <a:cubicBezTo>
                          <a:pt x="21668" y="405902"/>
                          <a:pt x="-51925" y="189478"/>
                          <a:pt x="52274" y="99536"/>
                        </a:cubicBezTo>
                        <a:close/>
                      </a:path>
                    </a:pathLst>
                  </a:custGeom>
                  <a:solidFill>
                    <a:srgbClr val="FEB1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" name="Freeform 20"/>
                  <p:cNvSpPr>
                    <a:spLocks/>
                  </p:cNvSpPr>
                  <p:nvPr/>
                </p:nvSpPr>
                <p:spPr bwMode="auto">
                  <a:xfrm rot="20814338">
                    <a:off x="5816026" y="3850838"/>
                    <a:ext cx="610212" cy="1328779"/>
                  </a:xfrm>
                  <a:custGeom>
                    <a:avLst/>
                    <a:gdLst>
                      <a:gd name="T0" fmla="*/ 852 w 1286"/>
                      <a:gd name="T1" fmla="*/ 2796 h 2796"/>
                      <a:gd name="T2" fmla="*/ 785 w 1286"/>
                      <a:gd name="T3" fmla="*/ 2702 h 2796"/>
                      <a:gd name="T4" fmla="*/ 446 w 1286"/>
                      <a:gd name="T5" fmla="*/ 2211 h 2796"/>
                      <a:gd name="T6" fmla="*/ 280 w 1286"/>
                      <a:gd name="T7" fmla="*/ 1955 h 2796"/>
                      <a:gd name="T8" fmla="*/ 194 w 1286"/>
                      <a:gd name="T9" fmla="*/ 1805 h 2796"/>
                      <a:gd name="T10" fmla="*/ 162 w 1286"/>
                      <a:gd name="T11" fmla="*/ 1744 h 2796"/>
                      <a:gd name="T12" fmla="*/ 148 w 1286"/>
                      <a:gd name="T13" fmla="*/ 1713 h 2796"/>
                      <a:gd name="T14" fmla="*/ 129 w 1286"/>
                      <a:gd name="T15" fmla="*/ 1635 h 2796"/>
                      <a:gd name="T16" fmla="*/ 112 w 1286"/>
                      <a:gd name="T17" fmla="*/ 1487 h 2796"/>
                      <a:gd name="T18" fmla="*/ 100 w 1286"/>
                      <a:gd name="T19" fmla="*/ 1111 h 2796"/>
                      <a:gd name="T20" fmla="*/ 87 w 1286"/>
                      <a:gd name="T21" fmla="*/ 827 h 2796"/>
                      <a:gd name="T22" fmla="*/ 76 w 1286"/>
                      <a:gd name="T23" fmla="*/ 693 h 2796"/>
                      <a:gd name="T24" fmla="*/ 36 w 1286"/>
                      <a:gd name="T25" fmla="*/ 444 h 2796"/>
                      <a:gd name="T26" fmla="*/ 10 w 1286"/>
                      <a:gd name="T27" fmla="*/ 288 h 2796"/>
                      <a:gd name="T28" fmla="*/ 0 w 1286"/>
                      <a:gd name="T29" fmla="*/ 200 h 2796"/>
                      <a:gd name="T30" fmla="*/ 1 w 1286"/>
                      <a:gd name="T31" fmla="*/ 130 h 2796"/>
                      <a:gd name="T32" fmla="*/ 17 w 1286"/>
                      <a:gd name="T33" fmla="*/ 78 h 2796"/>
                      <a:gd name="T34" fmla="*/ 31 w 1286"/>
                      <a:gd name="T35" fmla="*/ 61 h 2796"/>
                      <a:gd name="T36" fmla="*/ 54 w 1286"/>
                      <a:gd name="T37" fmla="*/ 42 h 2796"/>
                      <a:gd name="T38" fmla="*/ 100 w 1286"/>
                      <a:gd name="T39" fmla="*/ 16 h 2796"/>
                      <a:gd name="T40" fmla="*/ 147 w 1286"/>
                      <a:gd name="T41" fmla="*/ 3 h 2796"/>
                      <a:gd name="T42" fmla="*/ 194 w 1286"/>
                      <a:gd name="T43" fmla="*/ 0 h 2796"/>
                      <a:gd name="T44" fmla="*/ 240 w 1286"/>
                      <a:gd name="T45" fmla="*/ 7 h 2796"/>
                      <a:gd name="T46" fmla="*/ 285 w 1286"/>
                      <a:gd name="T47" fmla="*/ 25 h 2796"/>
                      <a:gd name="T48" fmla="*/ 351 w 1286"/>
                      <a:gd name="T49" fmla="*/ 61 h 2796"/>
                      <a:gd name="T50" fmla="*/ 430 w 1286"/>
                      <a:gd name="T51" fmla="*/ 124 h 2796"/>
                      <a:gd name="T52" fmla="*/ 498 w 1286"/>
                      <a:gd name="T53" fmla="*/ 196 h 2796"/>
                      <a:gd name="T54" fmla="*/ 573 w 1286"/>
                      <a:gd name="T55" fmla="*/ 291 h 2796"/>
                      <a:gd name="T56" fmla="*/ 590 w 1286"/>
                      <a:gd name="T57" fmla="*/ 323 h 2796"/>
                      <a:gd name="T58" fmla="*/ 632 w 1286"/>
                      <a:gd name="T59" fmla="*/ 408 h 2796"/>
                      <a:gd name="T60" fmla="*/ 700 w 1286"/>
                      <a:gd name="T61" fmla="*/ 588 h 2796"/>
                      <a:gd name="T62" fmla="*/ 753 w 1286"/>
                      <a:gd name="T63" fmla="*/ 772 h 2796"/>
                      <a:gd name="T64" fmla="*/ 793 w 1286"/>
                      <a:gd name="T65" fmla="*/ 954 h 2796"/>
                      <a:gd name="T66" fmla="*/ 835 w 1286"/>
                      <a:gd name="T67" fmla="*/ 1196 h 2796"/>
                      <a:gd name="T68" fmla="*/ 858 w 1286"/>
                      <a:gd name="T69" fmla="*/ 1400 h 2796"/>
                      <a:gd name="T70" fmla="*/ 859 w 1286"/>
                      <a:gd name="T71" fmla="*/ 1422 h 2796"/>
                      <a:gd name="T72" fmla="*/ 1286 w 1286"/>
                      <a:gd name="T73" fmla="*/ 1953 h 2796"/>
                      <a:gd name="T74" fmla="*/ 852 w 1286"/>
                      <a:gd name="T75" fmla="*/ 2796 h 27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286" h="2796">
                        <a:moveTo>
                          <a:pt x="852" y="2796"/>
                        </a:moveTo>
                        <a:lnTo>
                          <a:pt x="785" y="2702"/>
                        </a:lnTo>
                        <a:lnTo>
                          <a:pt x="446" y="2211"/>
                        </a:lnTo>
                        <a:lnTo>
                          <a:pt x="280" y="1955"/>
                        </a:lnTo>
                        <a:lnTo>
                          <a:pt x="194" y="1805"/>
                        </a:lnTo>
                        <a:lnTo>
                          <a:pt x="162" y="1744"/>
                        </a:lnTo>
                        <a:lnTo>
                          <a:pt x="148" y="1713"/>
                        </a:lnTo>
                        <a:lnTo>
                          <a:pt x="129" y="1635"/>
                        </a:lnTo>
                        <a:lnTo>
                          <a:pt x="112" y="1487"/>
                        </a:lnTo>
                        <a:lnTo>
                          <a:pt x="100" y="1111"/>
                        </a:lnTo>
                        <a:lnTo>
                          <a:pt x="87" y="827"/>
                        </a:lnTo>
                        <a:lnTo>
                          <a:pt x="76" y="693"/>
                        </a:lnTo>
                        <a:lnTo>
                          <a:pt x="36" y="444"/>
                        </a:lnTo>
                        <a:lnTo>
                          <a:pt x="10" y="288"/>
                        </a:lnTo>
                        <a:lnTo>
                          <a:pt x="0" y="200"/>
                        </a:lnTo>
                        <a:lnTo>
                          <a:pt x="1" y="130"/>
                        </a:lnTo>
                        <a:lnTo>
                          <a:pt x="17" y="78"/>
                        </a:lnTo>
                        <a:lnTo>
                          <a:pt x="31" y="61"/>
                        </a:lnTo>
                        <a:lnTo>
                          <a:pt x="54" y="42"/>
                        </a:lnTo>
                        <a:lnTo>
                          <a:pt x="100" y="16"/>
                        </a:lnTo>
                        <a:lnTo>
                          <a:pt x="147" y="3"/>
                        </a:lnTo>
                        <a:lnTo>
                          <a:pt x="194" y="0"/>
                        </a:lnTo>
                        <a:lnTo>
                          <a:pt x="240" y="7"/>
                        </a:lnTo>
                        <a:lnTo>
                          <a:pt x="285" y="25"/>
                        </a:lnTo>
                        <a:lnTo>
                          <a:pt x="351" y="61"/>
                        </a:lnTo>
                        <a:lnTo>
                          <a:pt x="430" y="124"/>
                        </a:lnTo>
                        <a:lnTo>
                          <a:pt x="498" y="196"/>
                        </a:lnTo>
                        <a:lnTo>
                          <a:pt x="573" y="291"/>
                        </a:lnTo>
                        <a:lnTo>
                          <a:pt x="590" y="323"/>
                        </a:lnTo>
                        <a:lnTo>
                          <a:pt x="632" y="408"/>
                        </a:lnTo>
                        <a:lnTo>
                          <a:pt x="700" y="588"/>
                        </a:lnTo>
                        <a:lnTo>
                          <a:pt x="753" y="772"/>
                        </a:lnTo>
                        <a:lnTo>
                          <a:pt x="793" y="954"/>
                        </a:lnTo>
                        <a:lnTo>
                          <a:pt x="835" y="1196"/>
                        </a:lnTo>
                        <a:lnTo>
                          <a:pt x="858" y="1400"/>
                        </a:lnTo>
                        <a:lnTo>
                          <a:pt x="859" y="1422"/>
                        </a:lnTo>
                        <a:lnTo>
                          <a:pt x="1286" y="1953"/>
                        </a:lnTo>
                        <a:lnTo>
                          <a:pt x="852" y="2796"/>
                        </a:lnTo>
                        <a:close/>
                      </a:path>
                    </a:pathLst>
                  </a:custGeom>
                  <a:solidFill>
                    <a:srgbClr val="FEB1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4" name="자유형 63"/>
                  <p:cNvSpPr/>
                  <p:nvPr/>
                </p:nvSpPr>
                <p:spPr>
                  <a:xfrm>
                    <a:off x="6127462" y="3711738"/>
                    <a:ext cx="1617291" cy="1906075"/>
                  </a:xfrm>
                  <a:custGeom>
                    <a:avLst/>
                    <a:gdLst>
                      <a:gd name="connsiteX0" fmla="*/ 241588 w 1617291"/>
                      <a:gd name="connsiteY0" fmla="*/ 1424864 h 1906075"/>
                      <a:gd name="connsiteX1" fmla="*/ 384463 w 1617291"/>
                      <a:gd name="connsiteY1" fmla="*/ 1574089 h 1906075"/>
                      <a:gd name="connsiteX2" fmla="*/ 552738 w 1617291"/>
                      <a:gd name="connsiteY2" fmla="*/ 1637589 h 1906075"/>
                      <a:gd name="connsiteX3" fmla="*/ 574963 w 1617291"/>
                      <a:gd name="connsiteY3" fmla="*/ 1653464 h 1906075"/>
                      <a:gd name="connsiteX4" fmla="*/ 663863 w 1617291"/>
                      <a:gd name="connsiteY4" fmla="*/ 1805864 h 1906075"/>
                      <a:gd name="connsiteX5" fmla="*/ 698788 w 1617291"/>
                      <a:gd name="connsiteY5" fmla="*/ 1894764 h 1906075"/>
                      <a:gd name="connsiteX6" fmla="*/ 901988 w 1617291"/>
                      <a:gd name="connsiteY6" fmla="*/ 1894764 h 1906075"/>
                      <a:gd name="connsiteX7" fmla="*/ 1143288 w 1617291"/>
                      <a:gd name="connsiteY7" fmla="*/ 1802689 h 1906075"/>
                      <a:gd name="connsiteX8" fmla="*/ 1403638 w 1617291"/>
                      <a:gd name="connsiteY8" fmla="*/ 1688389 h 1906075"/>
                      <a:gd name="connsiteX9" fmla="*/ 1597313 w 1617291"/>
                      <a:gd name="connsiteY9" fmla="*/ 1561389 h 1906075"/>
                      <a:gd name="connsiteX10" fmla="*/ 1610013 w 1617291"/>
                      <a:gd name="connsiteY10" fmla="*/ 1447089 h 1906075"/>
                      <a:gd name="connsiteX11" fmla="*/ 1587788 w 1617291"/>
                      <a:gd name="connsiteY11" fmla="*/ 1370889 h 1906075"/>
                      <a:gd name="connsiteX12" fmla="*/ 1559213 w 1617291"/>
                      <a:gd name="connsiteY12" fmla="*/ 1056564 h 1906075"/>
                      <a:gd name="connsiteX13" fmla="*/ 1457613 w 1617291"/>
                      <a:gd name="connsiteY13" fmla="*/ 526339 h 1906075"/>
                      <a:gd name="connsiteX14" fmla="*/ 1371888 w 1617291"/>
                      <a:gd name="connsiteY14" fmla="*/ 145339 h 1906075"/>
                      <a:gd name="connsiteX15" fmla="*/ 1286163 w 1617291"/>
                      <a:gd name="connsiteY15" fmla="*/ 11989 h 1906075"/>
                      <a:gd name="connsiteX16" fmla="*/ 1187738 w 1617291"/>
                      <a:gd name="connsiteY16" fmla="*/ 5639 h 1906075"/>
                      <a:gd name="connsiteX17" fmla="*/ 1127413 w 1617291"/>
                      <a:gd name="connsiteY17" fmla="*/ 5639 h 1906075"/>
                      <a:gd name="connsiteX18" fmla="*/ 933738 w 1617291"/>
                      <a:gd name="connsiteY18" fmla="*/ 5639 h 1906075"/>
                      <a:gd name="connsiteX19" fmla="*/ 762288 w 1617291"/>
                      <a:gd name="connsiteY19" fmla="*/ 75489 h 1906075"/>
                      <a:gd name="connsiteX20" fmla="*/ 559088 w 1617291"/>
                      <a:gd name="connsiteY20" fmla="*/ 129464 h 1906075"/>
                      <a:gd name="connsiteX21" fmla="*/ 457488 w 1617291"/>
                      <a:gd name="connsiteY21" fmla="*/ 170739 h 1906075"/>
                      <a:gd name="connsiteX22" fmla="*/ 438438 w 1617291"/>
                      <a:gd name="connsiteY22" fmla="*/ 183439 h 1906075"/>
                      <a:gd name="connsiteX23" fmla="*/ 400338 w 1617291"/>
                      <a:gd name="connsiteY23" fmla="*/ 186614 h 1906075"/>
                      <a:gd name="connsiteX24" fmla="*/ 320963 w 1617291"/>
                      <a:gd name="connsiteY24" fmla="*/ 237414 h 1906075"/>
                      <a:gd name="connsiteX25" fmla="*/ 216188 w 1617291"/>
                      <a:gd name="connsiteY25" fmla="*/ 342189 h 1906075"/>
                      <a:gd name="connsiteX26" fmla="*/ 168563 w 1617291"/>
                      <a:gd name="connsiteY26" fmla="*/ 412039 h 1906075"/>
                      <a:gd name="connsiteX27" fmla="*/ 171738 w 1617291"/>
                      <a:gd name="connsiteY27" fmla="*/ 504114 h 1906075"/>
                      <a:gd name="connsiteX28" fmla="*/ 193963 w 1617291"/>
                      <a:gd name="connsiteY28" fmla="*/ 691439 h 1906075"/>
                      <a:gd name="connsiteX29" fmla="*/ 235238 w 1617291"/>
                      <a:gd name="connsiteY29" fmla="*/ 796214 h 1906075"/>
                      <a:gd name="connsiteX30" fmla="*/ 219363 w 1617291"/>
                      <a:gd name="connsiteY30" fmla="*/ 843839 h 1906075"/>
                      <a:gd name="connsiteX31" fmla="*/ 108238 w 1617291"/>
                      <a:gd name="connsiteY31" fmla="*/ 808914 h 1906075"/>
                      <a:gd name="connsiteX32" fmla="*/ 57438 w 1617291"/>
                      <a:gd name="connsiteY32" fmla="*/ 808914 h 1906075"/>
                      <a:gd name="connsiteX33" fmla="*/ 288 w 1617291"/>
                      <a:gd name="connsiteY33" fmla="*/ 875589 h 1906075"/>
                      <a:gd name="connsiteX34" fmla="*/ 82838 w 1617291"/>
                      <a:gd name="connsiteY34" fmla="*/ 1097839 h 1906075"/>
                      <a:gd name="connsiteX35" fmla="*/ 114588 w 1617291"/>
                      <a:gd name="connsiteY35" fmla="*/ 1212139 h 1906075"/>
                      <a:gd name="connsiteX36" fmla="*/ 241588 w 1617291"/>
                      <a:gd name="connsiteY36" fmla="*/ 1424864 h 1906075"/>
                      <a:gd name="connsiteX0" fmla="*/ 241588 w 1617291"/>
                      <a:gd name="connsiteY0" fmla="*/ 1424864 h 1906075"/>
                      <a:gd name="connsiteX1" fmla="*/ 384463 w 1617291"/>
                      <a:gd name="connsiteY1" fmla="*/ 1574089 h 1906075"/>
                      <a:gd name="connsiteX2" fmla="*/ 552738 w 1617291"/>
                      <a:gd name="connsiteY2" fmla="*/ 1637589 h 1906075"/>
                      <a:gd name="connsiteX3" fmla="*/ 574963 w 1617291"/>
                      <a:gd name="connsiteY3" fmla="*/ 1653464 h 1906075"/>
                      <a:gd name="connsiteX4" fmla="*/ 663863 w 1617291"/>
                      <a:gd name="connsiteY4" fmla="*/ 1805864 h 1906075"/>
                      <a:gd name="connsiteX5" fmla="*/ 698788 w 1617291"/>
                      <a:gd name="connsiteY5" fmla="*/ 1894764 h 1906075"/>
                      <a:gd name="connsiteX6" fmla="*/ 901988 w 1617291"/>
                      <a:gd name="connsiteY6" fmla="*/ 1894764 h 1906075"/>
                      <a:gd name="connsiteX7" fmla="*/ 1143288 w 1617291"/>
                      <a:gd name="connsiteY7" fmla="*/ 1802689 h 1906075"/>
                      <a:gd name="connsiteX8" fmla="*/ 1403638 w 1617291"/>
                      <a:gd name="connsiteY8" fmla="*/ 1688389 h 1906075"/>
                      <a:gd name="connsiteX9" fmla="*/ 1597313 w 1617291"/>
                      <a:gd name="connsiteY9" fmla="*/ 1561389 h 1906075"/>
                      <a:gd name="connsiteX10" fmla="*/ 1610013 w 1617291"/>
                      <a:gd name="connsiteY10" fmla="*/ 1447089 h 1906075"/>
                      <a:gd name="connsiteX11" fmla="*/ 1587788 w 1617291"/>
                      <a:gd name="connsiteY11" fmla="*/ 1370889 h 1906075"/>
                      <a:gd name="connsiteX12" fmla="*/ 1559213 w 1617291"/>
                      <a:gd name="connsiteY12" fmla="*/ 1056564 h 1906075"/>
                      <a:gd name="connsiteX13" fmla="*/ 1457613 w 1617291"/>
                      <a:gd name="connsiteY13" fmla="*/ 526339 h 1906075"/>
                      <a:gd name="connsiteX14" fmla="*/ 1371888 w 1617291"/>
                      <a:gd name="connsiteY14" fmla="*/ 145339 h 1906075"/>
                      <a:gd name="connsiteX15" fmla="*/ 1286163 w 1617291"/>
                      <a:gd name="connsiteY15" fmla="*/ 11989 h 1906075"/>
                      <a:gd name="connsiteX16" fmla="*/ 1187738 w 1617291"/>
                      <a:gd name="connsiteY16" fmla="*/ 5639 h 1906075"/>
                      <a:gd name="connsiteX17" fmla="*/ 1127413 w 1617291"/>
                      <a:gd name="connsiteY17" fmla="*/ 5639 h 1906075"/>
                      <a:gd name="connsiteX18" fmla="*/ 933738 w 1617291"/>
                      <a:gd name="connsiteY18" fmla="*/ 5639 h 1906075"/>
                      <a:gd name="connsiteX19" fmla="*/ 762288 w 1617291"/>
                      <a:gd name="connsiteY19" fmla="*/ 75489 h 1906075"/>
                      <a:gd name="connsiteX20" fmla="*/ 559088 w 1617291"/>
                      <a:gd name="connsiteY20" fmla="*/ 129464 h 1906075"/>
                      <a:gd name="connsiteX21" fmla="*/ 457488 w 1617291"/>
                      <a:gd name="connsiteY21" fmla="*/ 170739 h 1906075"/>
                      <a:gd name="connsiteX22" fmla="*/ 438438 w 1617291"/>
                      <a:gd name="connsiteY22" fmla="*/ 183439 h 1906075"/>
                      <a:gd name="connsiteX23" fmla="*/ 400338 w 1617291"/>
                      <a:gd name="connsiteY23" fmla="*/ 186614 h 1906075"/>
                      <a:gd name="connsiteX24" fmla="*/ 320963 w 1617291"/>
                      <a:gd name="connsiteY24" fmla="*/ 237414 h 1906075"/>
                      <a:gd name="connsiteX25" fmla="*/ 216188 w 1617291"/>
                      <a:gd name="connsiteY25" fmla="*/ 342189 h 1906075"/>
                      <a:gd name="connsiteX26" fmla="*/ 168563 w 1617291"/>
                      <a:gd name="connsiteY26" fmla="*/ 412039 h 1906075"/>
                      <a:gd name="connsiteX27" fmla="*/ 171738 w 1617291"/>
                      <a:gd name="connsiteY27" fmla="*/ 504114 h 1906075"/>
                      <a:gd name="connsiteX28" fmla="*/ 224920 w 1617291"/>
                      <a:gd name="connsiteY28" fmla="*/ 691439 h 1906075"/>
                      <a:gd name="connsiteX29" fmla="*/ 235238 w 1617291"/>
                      <a:gd name="connsiteY29" fmla="*/ 796214 h 1906075"/>
                      <a:gd name="connsiteX30" fmla="*/ 219363 w 1617291"/>
                      <a:gd name="connsiteY30" fmla="*/ 843839 h 1906075"/>
                      <a:gd name="connsiteX31" fmla="*/ 108238 w 1617291"/>
                      <a:gd name="connsiteY31" fmla="*/ 808914 h 1906075"/>
                      <a:gd name="connsiteX32" fmla="*/ 57438 w 1617291"/>
                      <a:gd name="connsiteY32" fmla="*/ 808914 h 1906075"/>
                      <a:gd name="connsiteX33" fmla="*/ 288 w 1617291"/>
                      <a:gd name="connsiteY33" fmla="*/ 875589 h 1906075"/>
                      <a:gd name="connsiteX34" fmla="*/ 82838 w 1617291"/>
                      <a:gd name="connsiteY34" fmla="*/ 1097839 h 1906075"/>
                      <a:gd name="connsiteX35" fmla="*/ 114588 w 1617291"/>
                      <a:gd name="connsiteY35" fmla="*/ 1212139 h 1906075"/>
                      <a:gd name="connsiteX36" fmla="*/ 241588 w 1617291"/>
                      <a:gd name="connsiteY36" fmla="*/ 1424864 h 1906075"/>
                      <a:gd name="connsiteX0" fmla="*/ 241588 w 1617291"/>
                      <a:gd name="connsiteY0" fmla="*/ 1424864 h 1906075"/>
                      <a:gd name="connsiteX1" fmla="*/ 384463 w 1617291"/>
                      <a:gd name="connsiteY1" fmla="*/ 1574089 h 1906075"/>
                      <a:gd name="connsiteX2" fmla="*/ 552738 w 1617291"/>
                      <a:gd name="connsiteY2" fmla="*/ 1637589 h 1906075"/>
                      <a:gd name="connsiteX3" fmla="*/ 574963 w 1617291"/>
                      <a:gd name="connsiteY3" fmla="*/ 1653464 h 1906075"/>
                      <a:gd name="connsiteX4" fmla="*/ 663863 w 1617291"/>
                      <a:gd name="connsiteY4" fmla="*/ 1805864 h 1906075"/>
                      <a:gd name="connsiteX5" fmla="*/ 698788 w 1617291"/>
                      <a:gd name="connsiteY5" fmla="*/ 1894764 h 1906075"/>
                      <a:gd name="connsiteX6" fmla="*/ 901988 w 1617291"/>
                      <a:gd name="connsiteY6" fmla="*/ 1894764 h 1906075"/>
                      <a:gd name="connsiteX7" fmla="*/ 1143288 w 1617291"/>
                      <a:gd name="connsiteY7" fmla="*/ 1802689 h 1906075"/>
                      <a:gd name="connsiteX8" fmla="*/ 1403638 w 1617291"/>
                      <a:gd name="connsiteY8" fmla="*/ 1688389 h 1906075"/>
                      <a:gd name="connsiteX9" fmla="*/ 1597313 w 1617291"/>
                      <a:gd name="connsiteY9" fmla="*/ 1561389 h 1906075"/>
                      <a:gd name="connsiteX10" fmla="*/ 1610013 w 1617291"/>
                      <a:gd name="connsiteY10" fmla="*/ 1447089 h 1906075"/>
                      <a:gd name="connsiteX11" fmla="*/ 1587788 w 1617291"/>
                      <a:gd name="connsiteY11" fmla="*/ 1370889 h 1906075"/>
                      <a:gd name="connsiteX12" fmla="*/ 1559213 w 1617291"/>
                      <a:gd name="connsiteY12" fmla="*/ 1056564 h 1906075"/>
                      <a:gd name="connsiteX13" fmla="*/ 1457613 w 1617291"/>
                      <a:gd name="connsiteY13" fmla="*/ 526339 h 1906075"/>
                      <a:gd name="connsiteX14" fmla="*/ 1371888 w 1617291"/>
                      <a:gd name="connsiteY14" fmla="*/ 145339 h 1906075"/>
                      <a:gd name="connsiteX15" fmla="*/ 1286163 w 1617291"/>
                      <a:gd name="connsiteY15" fmla="*/ 11989 h 1906075"/>
                      <a:gd name="connsiteX16" fmla="*/ 1187738 w 1617291"/>
                      <a:gd name="connsiteY16" fmla="*/ 5639 h 1906075"/>
                      <a:gd name="connsiteX17" fmla="*/ 1127413 w 1617291"/>
                      <a:gd name="connsiteY17" fmla="*/ 5639 h 1906075"/>
                      <a:gd name="connsiteX18" fmla="*/ 933738 w 1617291"/>
                      <a:gd name="connsiteY18" fmla="*/ 5639 h 1906075"/>
                      <a:gd name="connsiteX19" fmla="*/ 762288 w 1617291"/>
                      <a:gd name="connsiteY19" fmla="*/ 75489 h 1906075"/>
                      <a:gd name="connsiteX20" fmla="*/ 559088 w 1617291"/>
                      <a:gd name="connsiteY20" fmla="*/ 129464 h 1906075"/>
                      <a:gd name="connsiteX21" fmla="*/ 457488 w 1617291"/>
                      <a:gd name="connsiteY21" fmla="*/ 170739 h 1906075"/>
                      <a:gd name="connsiteX22" fmla="*/ 438438 w 1617291"/>
                      <a:gd name="connsiteY22" fmla="*/ 183439 h 1906075"/>
                      <a:gd name="connsiteX23" fmla="*/ 400338 w 1617291"/>
                      <a:gd name="connsiteY23" fmla="*/ 186614 h 1906075"/>
                      <a:gd name="connsiteX24" fmla="*/ 320963 w 1617291"/>
                      <a:gd name="connsiteY24" fmla="*/ 237414 h 1906075"/>
                      <a:gd name="connsiteX25" fmla="*/ 216188 w 1617291"/>
                      <a:gd name="connsiteY25" fmla="*/ 342189 h 1906075"/>
                      <a:gd name="connsiteX26" fmla="*/ 168563 w 1617291"/>
                      <a:gd name="connsiteY26" fmla="*/ 412039 h 1906075"/>
                      <a:gd name="connsiteX27" fmla="*/ 155069 w 1617291"/>
                      <a:gd name="connsiteY27" fmla="*/ 442201 h 1906075"/>
                      <a:gd name="connsiteX28" fmla="*/ 224920 w 1617291"/>
                      <a:gd name="connsiteY28" fmla="*/ 691439 h 1906075"/>
                      <a:gd name="connsiteX29" fmla="*/ 235238 w 1617291"/>
                      <a:gd name="connsiteY29" fmla="*/ 796214 h 1906075"/>
                      <a:gd name="connsiteX30" fmla="*/ 219363 w 1617291"/>
                      <a:gd name="connsiteY30" fmla="*/ 843839 h 1906075"/>
                      <a:gd name="connsiteX31" fmla="*/ 108238 w 1617291"/>
                      <a:gd name="connsiteY31" fmla="*/ 808914 h 1906075"/>
                      <a:gd name="connsiteX32" fmla="*/ 57438 w 1617291"/>
                      <a:gd name="connsiteY32" fmla="*/ 808914 h 1906075"/>
                      <a:gd name="connsiteX33" fmla="*/ 288 w 1617291"/>
                      <a:gd name="connsiteY33" fmla="*/ 875589 h 1906075"/>
                      <a:gd name="connsiteX34" fmla="*/ 82838 w 1617291"/>
                      <a:gd name="connsiteY34" fmla="*/ 1097839 h 1906075"/>
                      <a:gd name="connsiteX35" fmla="*/ 114588 w 1617291"/>
                      <a:gd name="connsiteY35" fmla="*/ 1212139 h 1906075"/>
                      <a:gd name="connsiteX36" fmla="*/ 241588 w 1617291"/>
                      <a:gd name="connsiteY36" fmla="*/ 1424864 h 1906075"/>
                      <a:gd name="connsiteX0" fmla="*/ 241588 w 1617291"/>
                      <a:gd name="connsiteY0" fmla="*/ 1424864 h 1906075"/>
                      <a:gd name="connsiteX1" fmla="*/ 384463 w 1617291"/>
                      <a:gd name="connsiteY1" fmla="*/ 1574089 h 1906075"/>
                      <a:gd name="connsiteX2" fmla="*/ 552738 w 1617291"/>
                      <a:gd name="connsiteY2" fmla="*/ 1637589 h 1906075"/>
                      <a:gd name="connsiteX3" fmla="*/ 574963 w 1617291"/>
                      <a:gd name="connsiteY3" fmla="*/ 1653464 h 1906075"/>
                      <a:gd name="connsiteX4" fmla="*/ 663863 w 1617291"/>
                      <a:gd name="connsiteY4" fmla="*/ 1805864 h 1906075"/>
                      <a:gd name="connsiteX5" fmla="*/ 698788 w 1617291"/>
                      <a:gd name="connsiteY5" fmla="*/ 1894764 h 1906075"/>
                      <a:gd name="connsiteX6" fmla="*/ 901988 w 1617291"/>
                      <a:gd name="connsiteY6" fmla="*/ 1894764 h 1906075"/>
                      <a:gd name="connsiteX7" fmla="*/ 1143288 w 1617291"/>
                      <a:gd name="connsiteY7" fmla="*/ 1802689 h 1906075"/>
                      <a:gd name="connsiteX8" fmla="*/ 1403638 w 1617291"/>
                      <a:gd name="connsiteY8" fmla="*/ 1688389 h 1906075"/>
                      <a:gd name="connsiteX9" fmla="*/ 1597313 w 1617291"/>
                      <a:gd name="connsiteY9" fmla="*/ 1561389 h 1906075"/>
                      <a:gd name="connsiteX10" fmla="*/ 1610013 w 1617291"/>
                      <a:gd name="connsiteY10" fmla="*/ 1447089 h 1906075"/>
                      <a:gd name="connsiteX11" fmla="*/ 1587788 w 1617291"/>
                      <a:gd name="connsiteY11" fmla="*/ 1370889 h 1906075"/>
                      <a:gd name="connsiteX12" fmla="*/ 1559213 w 1617291"/>
                      <a:gd name="connsiteY12" fmla="*/ 1056564 h 1906075"/>
                      <a:gd name="connsiteX13" fmla="*/ 1457613 w 1617291"/>
                      <a:gd name="connsiteY13" fmla="*/ 526339 h 1906075"/>
                      <a:gd name="connsiteX14" fmla="*/ 1371888 w 1617291"/>
                      <a:gd name="connsiteY14" fmla="*/ 145339 h 1906075"/>
                      <a:gd name="connsiteX15" fmla="*/ 1286163 w 1617291"/>
                      <a:gd name="connsiteY15" fmla="*/ 11989 h 1906075"/>
                      <a:gd name="connsiteX16" fmla="*/ 1187738 w 1617291"/>
                      <a:gd name="connsiteY16" fmla="*/ 5639 h 1906075"/>
                      <a:gd name="connsiteX17" fmla="*/ 1127413 w 1617291"/>
                      <a:gd name="connsiteY17" fmla="*/ 5639 h 1906075"/>
                      <a:gd name="connsiteX18" fmla="*/ 933738 w 1617291"/>
                      <a:gd name="connsiteY18" fmla="*/ 5639 h 1906075"/>
                      <a:gd name="connsiteX19" fmla="*/ 762288 w 1617291"/>
                      <a:gd name="connsiteY19" fmla="*/ 75489 h 1906075"/>
                      <a:gd name="connsiteX20" fmla="*/ 559088 w 1617291"/>
                      <a:gd name="connsiteY20" fmla="*/ 129464 h 1906075"/>
                      <a:gd name="connsiteX21" fmla="*/ 457488 w 1617291"/>
                      <a:gd name="connsiteY21" fmla="*/ 170739 h 1906075"/>
                      <a:gd name="connsiteX22" fmla="*/ 438438 w 1617291"/>
                      <a:gd name="connsiteY22" fmla="*/ 183439 h 1906075"/>
                      <a:gd name="connsiteX23" fmla="*/ 400338 w 1617291"/>
                      <a:gd name="connsiteY23" fmla="*/ 186614 h 1906075"/>
                      <a:gd name="connsiteX24" fmla="*/ 320963 w 1617291"/>
                      <a:gd name="connsiteY24" fmla="*/ 237414 h 1906075"/>
                      <a:gd name="connsiteX25" fmla="*/ 216188 w 1617291"/>
                      <a:gd name="connsiteY25" fmla="*/ 342189 h 1906075"/>
                      <a:gd name="connsiteX26" fmla="*/ 166182 w 1617291"/>
                      <a:gd name="connsiteY26" fmla="*/ 378701 h 1906075"/>
                      <a:gd name="connsiteX27" fmla="*/ 155069 w 1617291"/>
                      <a:gd name="connsiteY27" fmla="*/ 442201 h 1906075"/>
                      <a:gd name="connsiteX28" fmla="*/ 224920 w 1617291"/>
                      <a:gd name="connsiteY28" fmla="*/ 691439 h 1906075"/>
                      <a:gd name="connsiteX29" fmla="*/ 235238 w 1617291"/>
                      <a:gd name="connsiteY29" fmla="*/ 796214 h 1906075"/>
                      <a:gd name="connsiteX30" fmla="*/ 219363 w 1617291"/>
                      <a:gd name="connsiteY30" fmla="*/ 843839 h 1906075"/>
                      <a:gd name="connsiteX31" fmla="*/ 108238 w 1617291"/>
                      <a:gd name="connsiteY31" fmla="*/ 808914 h 1906075"/>
                      <a:gd name="connsiteX32" fmla="*/ 57438 w 1617291"/>
                      <a:gd name="connsiteY32" fmla="*/ 808914 h 1906075"/>
                      <a:gd name="connsiteX33" fmla="*/ 288 w 1617291"/>
                      <a:gd name="connsiteY33" fmla="*/ 875589 h 1906075"/>
                      <a:gd name="connsiteX34" fmla="*/ 82838 w 1617291"/>
                      <a:gd name="connsiteY34" fmla="*/ 1097839 h 1906075"/>
                      <a:gd name="connsiteX35" fmla="*/ 114588 w 1617291"/>
                      <a:gd name="connsiteY35" fmla="*/ 1212139 h 1906075"/>
                      <a:gd name="connsiteX36" fmla="*/ 241588 w 1617291"/>
                      <a:gd name="connsiteY36" fmla="*/ 1424864 h 1906075"/>
                      <a:gd name="connsiteX0" fmla="*/ 241588 w 1617291"/>
                      <a:gd name="connsiteY0" fmla="*/ 1424864 h 1906075"/>
                      <a:gd name="connsiteX1" fmla="*/ 384463 w 1617291"/>
                      <a:gd name="connsiteY1" fmla="*/ 1574089 h 1906075"/>
                      <a:gd name="connsiteX2" fmla="*/ 552738 w 1617291"/>
                      <a:gd name="connsiteY2" fmla="*/ 1637589 h 1906075"/>
                      <a:gd name="connsiteX3" fmla="*/ 574963 w 1617291"/>
                      <a:gd name="connsiteY3" fmla="*/ 1653464 h 1906075"/>
                      <a:gd name="connsiteX4" fmla="*/ 663863 w 1617291"/>
                      <a:gd name="connsiteY4" fmla="*/ 1805864 h 1906075"/>
                      <a:gd name="connsiteX5" fmla="*/ 698788 w 1617291"/>
                      <a:gd name="connsiteY5" fmla="*/ 1894764 h 1906075"/>
                      <a:gd name="connsiteX6" fmla="*/ 901988 w 1617291"/>
                      <a:gd name="connsiteY6" fmla="*/ 1894764 h 1906075"/>
                      <a:gd name="connsiteX7" fmla="*/ 1143288 w 1617291"/>
                      <a:gd name="connsiteY7" fmla="*/ 1802689 h 1906075"/>
                      <a:gd name="connsiteX8" fmla="*/ 1403638 w 1617291"/>
                      <a:gd name="connsiteY8" fmla="*/ 1688389 h 1906075"/>
                      <a:gd name="connsiteX9" fmla="*/ 1597313 w 1617291"/>
                      <a:gd name="connsiteY9" fmla="*/ 1561389 h 1906075"/>
                      <a:gd name="connsiteX10" fmla="*/ 1610013 w 1617291"/>
                      <a:gd name="connsiteY10" fmla="*/ 1447089 h 1906075"/>
                      <a:gd name="connsiteX11" fmla="*/ 1587788 w 1617291"/>
                      <a:gd name="connsiteY11" fmla="*/ 1370889 h 1906075"/>
                      <a:gd name="connsiteX12" fmla="*/ 1559213 w 1617291"/>
                      <a:gd name="connsiteY12" fmla="*/ 1056564 h 1906075"/>
                      <a:gd name="connsiteX13" fmla="*/ 1457613 w 1617291"/>
                      <a:gd name="connsiteY13" fmla="*/ 526339 h 1906075"/>
                      <a:gd name="connsiteX14" fmla="*/ 1371888 w 1617291"/>
                      <a:gd name="connsiteY14" fmla="*/ 145339 h 1906075"/>
                      <a:gd name="connsiteX15" fmla="*/ 1286163 w 1617291"/>
                      <a:gd name="connsiteY15" fmla="*/ 11989 h 1906075"/>
                      <a:gd name="connsiteX16" fmla="*/ 1187738 w 1617291"/>
                      <a:gd name="connsiteY16" fmla="*/ 5639 h 1906075"/>
                      <a:gd name="connsiteX17" fmla="*/ 1127413 w 1617291"/>
                      <a:gd name="connsiteY17" fmla="*/ 5639 h 1906075"/>
                      <a:gd name="connsiteX18" fmla="*/ 933738 w 1617291"/>
                      <a:gd name="connsiteY18" fmla="*/ 5639 h 1906075"/>
                      <a:gd name="connsiteX19" fmla="*/ 762288 w 1617291"/>
                      <a:gd name="connsiteY19" fmla="*/ 75489 h 1906075"/>
                      <a:gd name="connsiteX20" fmla="*/ 559088 w 1617291"/>
                      <a:gd name="connsiteY20" fmla="*/ 129464 h 1906075"/>
                      <a:gd name="connsiteX21" fmla="*/ 457488 w 1617291"/>
                      <a:gd name="connsiteY21" fmla="*/ 170739 h 1906075"/>
                      <a:gd name="connsiteX22" fmla="*/ 438438 w 1617291"/>
                      <a:gd name="connsiteY22" fmla="*/ 183439 h 1906075"/>
                      <a:gd name="connsiteX23" fmla="*/ 400338 w 1617291"/>
                      <a:gd name="connsiteY23" fmla="*/ 186614 h 1906075"/>
                      <a:gd name="connsiteX24" fmla="*/ 320963 w 1617291"/>
                      <a:gd name="connsiteY24" fmla="*/ 237414 h 1906075"/>
                      <a:gd name="connsiteX25" fmla="*/ 216188 w 1617291"/>
                      <a:gd name="connsiteY25" fmla="*/ 342189 h 1906075"/>
                      <a:gd name="connsiteX26" fmla="*/ 166182 w 1617291"/>
                      <a:gd name="connsiteY26" fmla="*/ 378701 h 1906075"/>
                      <a:gd name="connsiteX27" fmla="*/ 145544 w 1617291"/>
                      <a:gd name="connsiteY27" fmla="*/ 430295 h 1906075"/>
                      <a:gd name="connsiteX28" fmla="*/ 224920 w 1617291"/>
                      <a:gd name="connsiteY28" fmla="*/ 691439 h 1906075"/>
                      <a:gd name="connsiteX29" fmla="*/ 235238 w 1617291"/>
                      <a:gd name="connsiteY29" fmla="*/ 796214 h 1906075"/>
                      <a:gd name="connsiteX30" fmla="*/ 219363 w 1617291"/>
                      <a:gd name="connsiteY30" fmla="*/ 843839 h 1906075"/>
                      <a:gd name="connsiteX31" fmla="*/ 108238 w 1617291"/>
                      <a:gd name="connsiteY31" fmla="*/ 808914 h 1906075"/>
                      <a:gd name="connsiteX32" fmla="*/ 57438 w 1617291"/>
                      <a:gd name="connsiteY32" fmla="*/ 808914 h 1906075"/>
                      <a:gd name="connsiteX33" fmla="*/ 288 w 1617291"/>
                      <a:gd name="connsiteY33" fmla="*/ 875589 h 1906075"/>
                      <a:gd name="connsiteX34" fmla="*/ 82838 w 1617291"/>
                      <a:gd name="connsiteY34" fmla="*/ 1097839 h 1906075"/>
                      <a:gd name="connsiteX35" fmla="*/ 114588 w 1617291"/>
                      <a:gd name="connsiteY35" fmla="*/ 1212139 h 1906075"/>
                      <a:gd name="connsiteX36" fmla="*/ 241588 w 1617291"/>
                      <a:gd name="connsiteY36" fmla="*/ 1424864 h 1906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1617291" h="1906075">
                        <a:moveTo>
                          <a:pt x="241588" y="1424864"/>
                        </a:moveTo>
                        <a:cubicBezTo>
                          <a:pt x="286567" y="1485189"/>
                          <a:pt x="332605" y="1538635"/>
                          <a:pt x="384463" y="1574089"/>
                        </a:cubicBezTo>
                        <a:cubicBezTo>
                          <a:pt x="436321" y="1609543"/>
                          <a:pt x="520988" y="1624360"/>
                          <a:pt x="552738" y="1637589"/>
                        </a:cubicBezTo>
                        <a:cubicBezTo>
                          <a:pt x="584488" y="1650818"/>
                          <a:pt x="556442" y="1625418"/>
                          <a:pt x="574963" y="1653464"/>
                        </a:cubicBezTo>
                        <a:cubicBezTo>
                          <a:pt x="593484" y="1681510"/>
                          <a:pt x="643226" y="1765648"/>
                          <a:pt x="663863" y="1805864"/>
                        </a:cubicBezTo>
                        <a:cubicBezTo>
                          <a:pt x="684500" y="1846080"/>
                          <a:pt x="659101" y="1879947"/>
                          <a:pt x="698788" y="1894764"/>
                        </a:cubicBezTo>
                        <a:cubicBezTo>
                          <a:pt x="738475" y="1909581"/>
                          <a:pt x="827905" y="1910110"/>
                          <a:pt x="901988" y="1894764"/>
                        </a:cubicBezTo>
                        <a:cubicBezTo>
                          <a:pt x="976071" y="1879418"/>
                          <a:pt x="1059680" y="1837085"/>
                          <a:pt x="1143288" y="1802689"/>
                        </a:cubicBezTo>
                        <a:cubicBezTo>
                          <a:pt x="1226896" y="1768293"/>
                          <a:pt x="1327967" y="1728606"/>
                          <a:pt x="1403638" y="1688389"/>
                        </a:cubicBezTo>
                        <a:cubicBezTo>
                          <a:pt x="1479309" y="1648172"/>
                          <a:pt x="1562917" y="1601606"/>
                          <a:pt x="1597313" y="1561389"/>
                        </a:cubicBezTo>
                        <a:cubicBezTo>
                          <a:pt x="1631709" y="1521172"/>
                          <a:pt x="1611601" y="1478839"/>
                          <a:pt x="1610013" y="1447089"/>
                        </a:cubicBezTo>
                        <a:cubicBezTo>
                          <a:pt x="1608425" y="1415339"/>
                          <a:pt x="1596255" y="1435977"/>
                          <a:pt x="1587788" y="1370889"/>
                        </a:cubicBezTo>
                        <a:cubicBezTo>
                          <a:pt x="1579321" y="1305801"/>
                          <a:pt x="1580909" y="1197322"/>
                          <a:pt x="1559213" y="1056564"/>
                        </a:cubicBezTo>
                        <a:cubicBezTo>
                          <a:pt x="1537517" y="915806"/>
                          <a:pt x="1488834" y="678210"/>
                          <a:pt x="1457613" y="526339"/>
                        </a:cubicBezTo>
                        <a:cubicBezTo>
                          <a:pt x="1426392" y="374468"/>
                          <a:pt x="1400463" y="231064"/>
                          <a:pt x="1371888" y="145339"/>
                        </a:cubicBezTo>
                        <a:cubicBezTo>
                          <a:pt x="1343313" y="59614"/>
                          <a:pt x="1316855" y="35272"/>
                          <a:pt x="1286163" y="11989"/>
                        </a:cubicBezTo>
                        <a:cubicBezTo>
                          <a:pt x="1255471" y="-11294"/>
                          <a:pt x="1214196" y="6697"/>
                          <a:pt x="1187738" y="5639"/>
                        </a:cubicBezTo>
                        <a:cubicBezTo>
                          <a:pt x="1161280" y="4581"/>
                          <a:pt x="1127413" y="5639"/>
                          <a:pt x="1127413" y="5639"/>
                        </a:cubicBezTo>
                        <a:cubicBezTo>
                          <a:pt x="1085080" y="5639"/>
                          <a:pt x="994592" y="-6003"/>
                          <a:pt x="933738" y="5639"/>
                        </a:cubicBezTo>
                        <a:cubicBezTo>
                          <a:pt x="872884" y="17281"/>
                          <a:pt x="824730" y="54851"/>
                          <a:pt x="762288" y="75489"/>
                        </a:cubicBezTo>
                        <a:cubicBezTo>
                          <a:pt x="699846" y="96127"/>
                          <a:pt x="609888" y="113589"/>
                          <a:pt x="559088" y="129464"/>
                        </a:cubicBezTo>
                        <a:cubicBezTo>
                          <a:pt x="508288" y="145339"/>
                          <a:pt x="477596" y="161743"/>
                          <a:pt x="457488" y="170739"/>
                        </a:cubicBezTo>
                        <a:cubicBezTo>
                          <a:pt x="437380" y="179735"/>
                          <a:pt x="447963" y="180793"/>
                          <a:pt x="438438" y="183439"/>
                        </a:cubicBezTo>
                        <a:cubicBezTo>
                          <a:pt x="428913" y="186085"/>
                          <a:pt x="419917" y="177618"/>
                          <a:pt x="400338" y="186614"/>
                        </a:cubicBezTo>
                        <a:cubicBezTo>
                          <a:pt x="380759" y="195610"/>
                          <a:pt x="351655" y="211485"/>
                          <a:pt x="320963" y="237414"/>
                        </a:cubicBezTo>
                        <a:cubicBezTo>
                          <a:pt x="290271" y="263343"/>
                          <a:pt x="241985" y="318641"/>
                          <a:pt x="216188" y="342189"/>
                        </a:cubicBezTo>
                        <a:cubicBezTo>
                          <a:pt x="190391" y="365737"/>
                          <a:pt x="177956" y="364017"/>
                          <a:pt x="166182" y="378701"/>
                        </a:cubicBezTo>
                        <a:cubicBezTo>
                          <a:pt x="154408" y="393385"/>
                          <a:pt x="135754" y="378172"/>
                          <a:pt x="145544" y="430295"/>
                        </a:cubicBezTo>
                        <a:cubicBezTo>
                          <a:pt x="155334" y="482418"/>
                          <a:pt x="209971" y="630453"/>
                          <a:pt x="224920" y="691439"/>
                        </a:cubicBezTo>
                        <a:cubicBezTo>
                          <a:pt x="239869" y="752426"/>
                          <a:pt x="236164" y="770814"/>
                          <a:pt x="235238" y="796214"/>
                        </a:cubicBezTo>
                        <a:cubicBezTo>
                          <a:pt x="234312" y="821614"/>
                          <a:pt x="240530" y="841722"/>
                          <a:pt x="219363" y="843839"/>
                        </a:cubicBezTo>
                        <a:cubicBezTo>
                          <a:pt x="198196" y="845956"/>
                          <a:pt x="135226" y="814735"/>
                          <a:pt x="108238" y="808914"/>
                        </a:cubicBezTo>
                        <a:cubicBezTo>
                          <a:pt x="81250" y="803093"/>
                          <a:pt x="75429" y="797802"/>
                          <a:pt x="57438" y="808914"/>
                        </a:cubicBezTo>
                        <a:cubicBezTo>
                          <a:pt x="39447" y="820026"/>
                          <a:pt x="-3945" y="827435"/>
                          <a:pt x="288" y="875589"/>
                        </a:cubicBezTo>
                        <a:cubicBezTo>
                          <a:pt x="4521" y="923743"/>
                          <a:pt x="63788" y="1041747"/>
                          <a:pt x="82838" y="1097839"/>
                        </a:cubicBezTo>
                        <a:cubicBezTo>
                          <a:pt x="101888" y="1153931"/>
                          <a:pt x="93421" y="1159222"/>
                          <a:pt x="114588" y="1212139"/>
                        </a:cubicBezTo>
                        <a:cubicBezTo>
                          <a:pt x="135755" y="1265056"/>
                          <a:pt x="196609" y="1364539"/>
                          <a:pt x="241588" y="1424864"/>
                        </a:cubicBezTo>
                        <a:close/>
                      </a:path>
                    </a:pathLst>
                  </a:custGeom>
                  <a:solidFill>
                    <a:srgbClr val="FEB1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69" name="순서도: 저장 데이터 68"/>
              <p:cNvSpPr/>
              <p:nvPr/>
            </p:nvSpPr>
            <p:spPr>
              <a:xfrm rot="3986696">
                <a:off x="11583868" y="5927398"/>
                <a:ext cx="276086" cy="856852"/>
              </a:xfrm>
              <a:prstGeom prst="flowChartOnlineStorag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3986696">
                <a:off x="11547109" y="6186218"/>
                <a:ext cx="618232" cy="984617"/>
              </a:xfrm>
              <a:custGeom>
                <a:avLst/>
                <a:gdLst>
                  <a:gd name="connsiteX0" fmla="*/ 29996 w 618232"/>
                  <a:gd name="connsiteY0" fmla="*/ 0 h 984617"/>
                  <a:gd name="connsiteX1" fmla="*/ 618232 w 618232"/>
                  <a:gd name="connsiteY1" fmla="*/ 256444 h 984617"/>
                  <a:gd name="connsiteX2" fmla="*/ 301041 w 618232"/>
                  <a:gd name="connsiteY2" fmla="*/ 984020 h 984617"/>
                  <a:gd name="connsiteX3" fmla="*/ 152768 w 618232"/>
                  <a:gd name="connsiteY3" fmla="*/ 984617 h 984617"/>
                  <a:gd name="connsiteX4" fmla="*/ 152759 w 618232"/>
                  <a:gd name="connsiteY4" fmla="*/ 982396 h 984617"/>
                  <a:gd name="connsiteX5" fmla="*/ 46023 w 618232"/>
                  <a:gd name="connsiteY5" fmla="*/ 982396 h 984617"/>
                  <a:gd name="connsiteX6" fmla="*/ 0 w 618232"/>
                  <a:gd name="connsiteY6" fmla="*/ 474992 h 984617"/>
                  <a:gd name="connsiteX7" fmla="*/ 29144 w 618232"/>
                  <a:gd name="connsiteY7" fmla="*/ 2790 h 98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8232" h="984617">
                    <a:moveTo>
                      <a:pt x="29996" y="0"/>
                    </a:moveTo>
                    <a:lnTo>
                      <a:pt x="618232" y="256444"/>
                    </a:lnTo>
                    <a:lnTo>
                      <a:pt x="301041" y="984020"/>
                    </a:lnTo>
                    <a:lnTo>
                      <a:pt x="152768" y="984617"/>
                    </a:lnTo>
                    <a:lnTo>
                      <a:pt x="152759" y="982396"/>
                    </a:lnTo>
                    <a:lnTo>
                      <a:pt x="46023" y="982396"/>
                    </a:lnTo>
                    <a:cubicBezTo>
                      <a:pt x="20596" y="982396"/>
                      <a:pt x="0" y="755181"/>
                      <a:pt x="0" y="474992"/>
                    </a:cubicBezTo>
                    <a:cubicBezTo>
                      <a:pt x="0" y="260473"/>
                      <a:pt x="12073" y="77006"/>
                      <a:pt x="29144" y="2790"/>
                    </a:cubicBezTo>
                    <a:close/>
                  </a:path>
                </a:pathLst>
              </a:custGeom>
              <a:solidFill>
                <a:srgbClr val="4B4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-125453" y="4492153"/>
            <a:ext cx="1788589" cy="2524668"/>
            <a:chOff x="-125453" y="4492153"/>
            <a:chExt cx="1788589" cy="2524668"/>
          </a:xfrm>
          <a:effectLst>
            <a:outerShdw blurRad="177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44" name="그룹 43"/>
            <p:cNvGrpSpPr/>
            <p:nvPr/>
          </p:nvGrpSpPr>
          <p:grpSpPr>
            <a:xfrm rot="169962" flipH="1">
              <a:off x="216045" y="4492153"/>
              <a:ext cx="1447091" cy="2203952"/>
              <a:chOff x="5816026" y="2680319"/>
              <a:chExt cx="1928727" cy="2937494"/>
            </a:xfrm>
          </p:grpSpPr>
          <p:sp>
            <p:nvSpPr>
              <p:cNvPr id="52" name="자유형 51"/>
              <p:cNvSpPr/>
              <p:nvPr/>
            </p:nvSpPr>
            <p:spPr>
              <a:xfrm>
                <a:off x="6056388" y="2982977"/>
                <a:ext cx="1307962" cy="1106546"/>
              </a:xfrm>
              <a:custGeom>
                <a:avLst/>
                <a:gdLst>
                  <a:gd name="connsiteX0" fmla="*/ 1059709 w 1085045"/>
                  <a:gd name="connsiteY0" fmla="*/ 744090 h 1046466"/>
                  <a:gd name="connsiteX1" fmla="*/ 697759 w 1085045"/>
                  <a:gd name="connsiteY1" fmla="*/ 172590 h 1046466"/>
                  <a:gd name="connsiteX2" fmla="*/ 516784 w 1085045"/>
                  <a:gd name="connsiteY2" fmla="*/ 167828 h 1046466"/>
                  <a:gd name="connsiteX3" fmla="*/ 240559 w 1085045"/>
                  <a:gd name="connsiteY3" fmla="*/ 91628 h 1046466"/>
                  <a:gd name="connsiteX4" fmla="*/ 92921 w 1085045"/>
                  <a:gd name="connsiteY4" fmla="*/ 3521 h 1046466"/>
                  <a:gd name="connsiteX5" fmla="*/ 52 w 1085045"/>
                  <a:gd name="connsiteY5" fmla="*/ 58290 h 1046466"/>
                  <a:gd name="connsiteX6" fmla="*/ 104827 w 1085045"/>
                  <a:gd name="connsiteY6" fmla="*/ 413096 h 1046466"/>
                  <a:gd name="connsiteX7" fmla="*/ 409627 w 1085045"/>
                  <a:gd name="connsiteY7" fmla="*/ 846484 h 1046466"/>
                  <a:gd name="connsiteX8" fmla="*/ 664421 w 1085045"/>
                  <a:gd name="connsiteY8" fmla="*/ 1041746 h 1046466"/>
                  <a:gd name="connsiteX9" fmla="*/ 971602 w 1085045"/>
                  <a:gd name="connsiteY9" fmla="*/ 972690 h 1046466"/>
                  <a:gd name="connsiteX10" fmla="*/ 1045421 w 1085045"/>
                  <a:gd name="connsiteY10" fmla="*/ 825053 h 1046466"/>
                  <a:gd name="connsiteX11" fmla="*/ 1059709 w 1085045"/>
                  <a:gd name="connsiteY11" fmla="*/ 744090 h 1046466"/>
                  <a:gd name="connsiteX0" fmla="*/ 1286461 w 1311797"/>
                  <a:gd name="connsiteY0" fmla="*/ 741298 h 1043674"/>
                  <a:gd name="connsiteX1" fmla="*/ 924511 w 1311797"/>
                  <a:gd name="connsiteY1" fmla="*/ 169798 h 1043674"/>
                  <a:gd name="connsiteX2" fmla="*/ 743536 w 1311797"/>
                  <a:gd name="connsiteY2" fmla="*/ 165036 h 1043674"/>
                  <a:gd name="connsiteX3" fmla="*/ 467311 w 1311797"/>
                  <a:gd name="connsiteY3" fmla="*/ 88836 h 1043674"/>
                  <a:gd name="connsiteX4" fmla="*/ 319673 w 1311797"/>
                  <a:gd name="connsiteY4" fmla="*/ 729 h 1043674"/>
                  <a:gd name="connsiteX5" fmla="*/ 226804 w 1311797"/>
                  <a:gd name="connsiteY5" fmla="*/ 55498 h 1043674"/>
                  <a:gd name="connsiteX6" fmla="*/ 12492 w 1311797"/>
                  <a:gd name="connsiteY6" fmla="*/ 200754 h 1043674"/>
                  <a:gd name="connsiteX7" fmla="*/ 636379 w 1311797"/>
                  <a:gd name="connsiteY7" fmla="*/ 843692 h 1043674"/>
                  <a:gd name="connsiteX8" fmla="*/ 891173 w 1311797"/>
                  <a:gd name="connsiteY8" fmla="*/ 1038954 h 1043674"/>
                  <a:gd name="connsiteX9" fmla="*/ 1198354 w 1311797"/>
                  <a:gd name="connsiteY9" fmla="*/ 969898 h 1043674"/>
                  <a:gd name="connsiteX10" fmla="*/ 1272173 w 1311797"/>
                  <a:gd name="connsiteY10" fmla="*/ 822261 h 1043674"/>
                  <a:gd name="connsiteX11" fmla="*/ 1286461 w 1311797"/>
                  <a:gd name="connsiteY11" fmla="*/ 741298 h 1043674"/>
                  <a:gd name="connsiteX0" fmla="*/ 1285550 w 1310886"/>
                  <a:gd name="connsiteY0" fmla="*/ 741298 h 1041918"/>
                  <a:gd name="connsiteX1" fmla="*/ 923600 w 1310886"/>
                  <a:gd name="connsiteY1" fmla="*/ 169798 h 1041918"/>
                  <a:gd name="connsiteX2" fmla="*/ 742625 w 1310886"/>
                  <a:gd name="connsiteY2" fmla="*/ 165036 h 1041918"/>
                  <a:gd name="connsiteX3" fmla="*/ 466400 w 1310886"/>
                  <a:gd name="connsiteY3" fmla="*/ 88836 h 1041918"/>
                  <a:gd name="connsiteX4" fmla="*/ 318762 w 1310886"/>
                  <a:gd name="connsiteY4" fmla="*/ 729 h 1041918"/>
                  <a:gd name="connsiteX5" fmla="*/ 225893 w 1310886"/>
                  <a:gd name="connsiteY5" fmla="*/ 55498 h 1041918"/>
                  <a:gd name="connsiteX6" fmla="*/ 11581 w 1310886"/>
                  <a:gd name="connsiteY6" fmla="*/ 200754 h 1041918"/>
                  <a:gd name="connsiteX7" fmla="*/ 616418 w 1310886"/>
                  <a:gd name="connsiteY7" fmla="*/ 877030 h 1041918"/>
                  <a:gd name="connsiteX8" fmla="*/ 890262 w 1310886"/>
                  <a:gd name="connsiteY8" fmla="*/ 1038954 h 1041918"/>
                  <a:gd name="connsiteX9" fmla="*/ 1197443 w 1310886"/>
                  <a:gd name="connsiteY9" fmla="*/ 969898 h 1041918"/>
                  <a:gd name="connsiteX10" fmla="*/ 1271262 w 1310886"/>
                  <a:gd name="connsiteY10" fmla="*/ 822261 h 1041918"/>
                  <a:gd name="connsiteX11" fmla="*/ 1285550 w 1310886"/>
                  <a:gd name="connsiteY11" fmla="*/ 741298 h 1041918"/>
                  <a:gd name="connsiteX0" fmla="*/ 1285550 w 1310886"/>
                  <a:gd name="connsiteY0" fmla="*/ 741298 h 1041918"/>
                  <a:gd name="connsiteX1" fmla="*/ 923600 w 1310886"/>
                  <a:gd name="connsiteY1" fmla="*/ 169798 h 1041918"/>
                  <a:gd name="connsiteX2" fmla="*/ 742625 w 1310886"/>
                  <a:gd name="connsiteY2" fmla="*/ 165036 h 1041918"/>
                  <a:gd name="connsiteX3" fmla="*/ 466400 w 1310886"/>
                  <a:gd name="connsiteY3" fmla="*/ 88836 h 1041918"/>
                  <a:gd name="connsiteX4" fmla="*/ 318762 w 1310886"/>
                  <a:gd name="connsiteY4" fmla="*/ 729 h 1041918"/>
                  <a:gd name="connsiteX5" fmla="*/ 225893 w 1310886"/>
                  <a:gd name="connsiteY5" fmla="*/ 55498 h 1041918"/>
                  <a:gd name="connsiteX6" fmla="*/ 11581 w 1310886"/>
                  <a:gd name="connsiteY6" fmla="*/ 200754 h 1041918"/>
                  <a:gd name="connsiteX7" fmla="*/ 616418 w 1310886"/>
                  <a:gd name="connsiteY7" fmla="*/ 877030 h 1041918"/>
                  <a:gd name="connsiteX8" fmla="*/ 890262 w 1310886"/>
                  <a:gd name="connsiteY8" fmla="*/ 1038954 h 1041918"/>
                  <a:gd name="connsiteX9" fmla="*/ 1197443 w 1310886"/>
                  <a:gd name="connsiteY9" fmla="*/ 969898 h 1041918"/>
                  <a:gd name="connsiteX10" fmla="*/ 1271262 w 1310886"/>
                  <a:gd name="connsiteY10" fmla="*/ 822261 h 1041918"/>
                  <a:gd name="connsiteX11" fmla="*/ 1285550 w 1310886"/>
                  <a:gd name="connsiteY11" fmla="*/ 741298 h 1041918"/>
                  <a:gd name="connsiteX0" fmla="*/ 1280446 w 1305782"/>
                  <a:gd name="connsiteY0" fmla="*/ 741298 h 1102017"/>
                  <a:gd name="connsiteX1" fmla="*/ 918496 w 1305782"/>
                  <a:gd name="connsiteY1" fmla="*/ 169798 h 1102017"/>
                  <a:gd name="connsiteX2" fmla="*/ 737521 w 1305782"/>
                  <a:gd name="connsiteY2" fmla="*/ 165036 h 1102017"/>
                  <a:gd name="connsiteX3" fmla="*/ 461296 w 1305782"/>
                  <a:gd name="connsiteY3" fmla="*/ 88836 h 1102017"/>
                  <a:gd name="connsiteX4" fmla="*/ 313658 w 1305782"/>
                  <a:gd name="connsiteY4" fmla="*/ 729 h 1102017"/>
                  <a:gd name="connsiteX5" fmla="*/ 220789 w 1305782"/>
                  <a:gd name="connsiteY5" fmla="*/ 55498 h 1102017"/>
                  <a:gd name="connsiteX6" fmla="*/ 6477 w 1305782"/>
                  <a:gd name="connsiteY6" fmla="*/ 200754 h 1102017"/>
                  <a:gd name="connsiteX7" fmla="*/ 494633 w 1305782"/>
                  <a:gd name="connsiteY7" fmla="*/ 993712 h 1102017"/>
                  <a:gd name="connsiteX8" fmla="*/ 885158 w 1305782"/>
                  <a:gd name="connsiteY8" fmla="*/ 1038954 h 1102017"/>
                  <a:gd name="connsiteX9" fmla="*/ 1192339 w 1305782"/>
                  <a:gd name="connsiteY9" fmla="*/ 969898 h 1102017"/>
                  <a:gd name="connsiteX10" fmla="*/ 1266158 w 1305782"/>
                  <a:gd name="connsiteY10" fmla="*/ 822261 h 1102017"/>
                  <a:gd name="connsiteX11" fmla="*/ 1280446 w 1305782"/>
                  <a:gd name="connsiteY11" fmla="*/ 741298 h 1102017"/>
                  <a:gd name="connsiteX0" fmla="*/ 1297382 w 1322718"/>
                  <a:gd name="connsiteY0" fmla="*/ 741298 h 1102017"/>
                  <a:gd name="connsiteX1" fmla="*/ 935432 w 1322718"/>
                  <a:gd name="connsiteY1" fmla="*/ 169798 h 1102017"/>
                  <a:gd name="connsiteX2" fmla="*/ 754457 w 1322718"/>
                  <a:gd name="connsiteY2" fmla="*/ 165036 h 1102017"/>
                  <a:gd name="connsiteX3" fmla="*/ 478232 w 1322718"/>
                  <a:gd name="connsiteY3" fmla="*/ 88836 h 1102017"/>
                  <a:gd name="connsiteX4" fmla="*/ 330594 w 1322718"/>
                  <a:gd name="connsiteY4" fmla="*/ 729 h 1102017"/>
                  <a:gd name="connsiteX5" fmla="*/ 237725 w 1322718"/>
                  <a:gd name="connsiteY5" fmla="*/ 55498 h 1102017"/>
                  <a:gd name="connsiteX6" fmla="*/ 23413 w 1322718"/>
                  <a:gd name="connsiteY6" fmla="*/ 200754 h 1102017"/>
                  <a:gd name="connsiteX7" fmla="*/ 511569 w 1322718"/>
                  <a:gd name="connsiteY7" fmla="*/ 993712 h 1102017"/>
                  <a:gd name="connsiteX8" fmla="*/ 902094 w 1322718"/>
                  <a:gd name="connsiteY8" fmla="*/ 1038954 h 1102017"/>
                  <a:gd name="connsiteX9" fmla="*/ 1209275 w 1322718"/>
                  <a:gd name="connsiteY9" fmla="*/ 969898 h 1102017"/>
                  <a:gd name="connsiteX10" fmla="*/ 1283094 w 1322718"/>
                  <a:gd name="connsiteY10" fmla="*/ 822261 h 1102017"/>
                  <a:gd name="connsiteX11" fmla="*/ 1297382 w 1322718"/>
                  <a:gd name="connsiteY11" fmla="*/ 741298 h 1102017"/>
                  <a:gd name="connsiteX0" fmla="*/ 1280258 w 1305594"/>
                  <a:gd name="connsiteY0" fmla="*/ 741298 h 1100342"/>
                  <a:gd name="connsiteX1" fmla="*/ 918308 w 1305594"/>
                  <a:gd name="connsiteY1" fmla="*/ 169798 h 1100342"/>
                  <a:gd name="connsiteX2" fmla="*/ 737333 w 1305594"/>
                  <a:gd name="connsiteY2" fmla="*/ 165036 h 1100342"/>
                  <a:gd name="connsiteX3" fmla="*/ 461108 w 1305594"/>
                  <a:gd name="connsiteY3" fmla="*/ 88836 h 1100342"/>
                  <a:gd name="connsiteX4" fmla="*/ 313470 w 1305594"/>
                  <a:gd name="connsiteY4" fmla="*/ 729 h 1100342"/>
                  <a:gd name="connsiteX5" fmla="*/ 220601 w 1305594"/>
                  <a:gd name="connsiteY5" fmla="*/ 55498 h 1100342"/>
                  <a:gd name="connsiteX6" fmla="*/ 6289 w 1305594"/>
                  <a:gd name="connsiteY6" fmla="*/ 200754 h 1100342"/>
                  <a:gd name="connsiteX7" fmla="*/ 489682 w 1305594"/>
                  <a:gd name="connsiteY7" fmla="*/ 991330 h 1100342"/>
                  <a:gd name="connsiteX8" fmla="*/ 884970 w 1305594"/>
                  <a:gd name="connsiteY8" fmla="*/ 1038954 h 1100342"/>
                  <a:gd name="connsiteX9" fmla="*/ 1192151 w 1305594"/>
                  <a:gd name="connsiteY9" fmla="*/ 969898 h 1100342"/>
                  <a:gd name="connsiteX10" fmla="*/ 1265970 w 1305594"/>
                  <a:gd name="connsiteY10" fmla="*/ 822261 h 1100342"/>
                  <a:gd name="connsiteX11" fmla="*/ 1280258 w 1305594"/>
                  <a:gd name="connsiteY11" fmla="*/ 741298 h 1100342"/>
                  <a:gd name="connsiteX0" fmla="*/ 1280258 w 1305594"/>
                  <a:gd name="connsiteY0" fmla="*/ 741298 h 1106546"/>
                  <a:gd name="connsiteX1" fmla="*/ 918308 w 1305594"/>
                  <a:gd name="connsiteY1" fmla="*/ 169798 h 1106546"/>
                  <a:gd name="connsiteX2" fmla="*/ 737333 w 1305594"/>
                  <a:gd name="connsiteY2" fmla="*/ 165036 h 1106546"/>
                  <a:gd name="connsiteX3" fmla="*/ 461108 w 1305594"/>
                  <a:gd name="connsiteY3" fmla="*/ 88836 h 1106546"/>
                  <a:gd name="connsiteX4" fmla="*/ 313470 w 1305594"/>
                  <a:gd name="connsiteY4" fmla="*/ 729 h 1106546"/>
                  <a:gd name="connsiteX5" fmla="*/ 220601 w 1305594"/>
                  <a:gd name="connsiteY5" fmla="*/ 55498 h 1106546"/>
                  <a:gd name="connsiteX6" fmla="*/ 6289 w 1305594"/>
                  <a:gd name="connsiteY6" fmla="*/ 200754 h 1106546"/>
                  <a:gd name="connsiteX7" fmla="*/ 489682 w 1305594"/>
                  <a:gd name="connsiteY7" fmla="*/ 991330 h 1106546"/>
                  <a:gd name="connsiteX8" fmla="*/ 884970 w 1305594"/>
                  <a:gd name="connsiteY8" fmla="*/ 1038954 h 1106546"/>
                  <a:gd name="connsiteX9" fmla="*/ 1192151 w 1305594"/>
                  <a:gd name="connsiteY9" fmla="*/ 969898 h 1106546"/>
                  <a:gd name="connsiteX10" fmla="*/ 1265970 w 1305594"/>
                  <a:gd name="connsiteY10" fmla="*/ 822261 h 1106546"/>
                  <a:gd name="connsiteX11" fmla="*/ 1280258 w 1305594"/>
                  <a:gd name="connsiteY11" fmla="*/ 741298 h 1106546"/>
                  <a:gd name="connsiteX0" fmla="*/ 1282626 w 1307962"/>
                  <a:gd name="connsiteY0" fmla="*/ 741298 h 1106546"/>
                  <a:gd name="connsiteX1" fmla="*/ 920676 w 1307962"/>
                  <a:gd name="connsiteY1" fmla="*/ 169798 h 1106546"/>
                  <a:gd name="connsiteX2" fmla="*/ 739701 w 1307962"/>
                  <a:gd name="connsiteY2" fmla="*/ 165036 h 1106546"/>
                  <a:gd name="connsiteX3" fmla="*/ 463476 w 1307962"/>
                  <a:gd name="connsiteY3" fmla="*/ 88836 h 1106546"/>
                  <a:gd name="connsiteX4" fmla="*/ 315838 w 1307962"/>
                  <a:gd name="connsiteY4" fmla="*/ 729 h 1106546"/>
                  <a:gd name="connsiteX5" fmla="*/ 222969 w 1307962"/>
                  <a:gd name="connsiteY5" fmla="*/ 55498 h 1106546"/>
                  <a:gd name="connsiteX6" fmla="*/ 8657 w 1307962"/>
                  <a:gd name="connsiteY6" fmla="*/ 200754 h 1106546"/>
                  <a:gd name="connsiteX7" fmla="*/ 492050 w 1307962"/>
                  <a:gd name="connsiteY7" fmla="*/ 991330 h 1106546"/>
                  <a:gd name="connsiteX8" fmla="*/ 887338 w 1307962"/>
                  <a:gd name="connsiteY8" fmla="*/ 1038954 h 1106546"/>
                  <a:gd name="connsiteX9" fmla="*/ 1194519 w 1307962"/>
                  <a:gd name="connsiteY9" fmla="*/ 969898 h 1106546"/>
                  <a:gd name="connsiteX10" fmla="*/ 1268338 w 1307962"/>
                  <a:gd name="connsiteY10" fmla="*/ 822261 h 1106546"/>
                  <a:gd name="connsiteX11" fmla="*/ 1282626 w 1307962"/>
                  <a:gd name="connsiteY11" fmla="*/ 741298 h 1106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07962" h="1106546">
                    <a:moveTo>
                      <a:pt x="1282626" y="741298"/>
                    </a:moveTo>
                    <a:cubicBezTo>
                      <a:pt x="1224682" y="632554"/>
                      <a:pt x="1011163" y="265842"/>
                      <a:pt x="920676" y="169798"/>
                    </a:cubicBezTo>
                    <a:cubicBezTo>
                      <a:pt x="830189" y="73754"/>
                      <a:pt x="815901" y="178530"/>
                      <a:pt x="739701" y="165036"/>
                    </a:cubicBezTo>
                    <a:cubicBezTo>
                      <a:pt x="663501" y="151542"/>
                      <a:pt x="534120" y="116220"/>
                      <a:pt x="463476" y="88836"/>
                    </a:cubicBezTo>
                    <a:cubicBezTo>
                      <a:pt x="392832" y="61452"/>
                      <a:pt x="355922" y="6285"/>
                      <a:pt x="315838" y="729"/>
                    </a:cubicBezTo>
                    <a:cubicBezTo>
                      <a:pt x="275753" y="-4827"/>
                      <a:pt x="274166" y="22161"/>
                      <a:pt x="222969" y="55498"/>
                    </a:cubicBezTo>
                    <a:cubicBezTo>
                      <a:pt x="171772" y="88836"/>
                      <a:pt x="-45715" y="144794"/>
                      <a:pt x="8657" y="200754"/>
                    </a:cubicBezTo>
                    <a:cubicBezTo>
                      <a:pt x="63029" y="256714"/>
                      <a:pt x="478952" y="765905"/>
                      <a:pt x="492050" y="991330"/>
                    </a:cubicBezTo>
                    <a:cubicBezTo>
                      <a:pt x="505148" y="1216755"/>
                      <a:pt x="770260" y="1042526"/>
                      <a:pt x="887338" y="1038954"/>
                    </a:cubicBezTo>
                    <a:cubicBezTo>
                      <a:pt x="1004416" y="1035382"/>
                      <a:pt x="1131019" y="1006014"/>
                      <a:pt x="1194519" y="969898"/>
                    </a:cubicBezTo>
                    <a:cubicBezTo>
                      <a:pt x="1258019" y="933783"/>
                      <a:pt x="1253654" y="859567"/>
                      <a:pt x="1268338" y="822261"/>
                    </a:cubicBezTo>
                    <a:cubicBezTo>
                      <a:pt x="1283022" y="784955"/>
                      <a:pt x="1340570" y="850042"/>
                      <a:pt x="1282626" y="741298"/>
                    </a:cubicBezTo>
                    <a:close/>
                  </a:path>
                </a:pathLst>
              </a:custGeom>
              <a:solidFill>
                <a:srgbClr val="E78B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5816026" y="2680319"/>
                <a:ext cx="1928727" cy="2937494"/>
                <a:chOff x="5816026" y="2680319"/>
                <a:chExt cx="1928727" cy="2937494"/>
              </a:xfrm>
            </p:grpSpPr>
            <p:sp>
              <p:nvSpPr>
                <p:cNvPr id="54" name="직사각형 44"/>
                <p:cNvSpPr/>
                <p:nvPr/>
              </p:nvSpPr>
              <p:spPr>
                <a:xfrm rot="3273654">
                  <a:off x="5809614" y="3228641"/>
                  <a:ext cx="1237829" cy="364104"/>
                </a:xfrm>
                <a:custGeom>
                  <a:avLst/>
                  <a:gdLst>
                    <a:gd name="connsiteX0" fmla="*/ 0 w 1015908"/>
                    <a:gd name="connsiteY0" fmla="*/ 0 h 328896"/>
                    <a:gd name="connsiteX1" fmla="*/ 1015908 w 1015908"/>
                    <a:gd name="connsiteY1" fmla="*/ 0 h 328896"/>
                    <a:gd name="connsiteX2" fmla="*/ 1015908 w 1015908"/>
                    <a:gd name="connsiteY2" fmla="*/ 328896 h 328896"/>
                    <a:gd name="connsiteX3" fmla="*/ 0 w 1015908"/>
                    <a:gd name="connsiteY3" fmla="*/ 328896 h 328896"/>
                    <a:gd name="connsiteX4" fmla="*/ 0 w 1015908"/>
                    <a:gd name="connsiteY4" fmla="*/ 0 h 328896"/>
                    <a:gd name="connsiteX0" fmla="*/ 0 w 1165833"/>
                    <a:gd name="connsiteY0" fmla="*/ 62818 h 328896"/>
                    <a:gd name="connsiteX1" fmla="*/ 1165833 w 1165833"/>
                    <a:gd name="connsiteY1" fmla="*/ 0 h 328896"/>
                    <a:gd name="connsiteX2" fmla="*/ 1165833 w 1165833"/>
                    <a:gd name="connsiteY2" fmla="*/ 328896 h 328896"/>
                    <a:gd name="connsiteX3" fmla="*/ 149925 w 1165833"/>
                    <a:gd name="connsiteY3" fmla="*/ 328896 h 328896"/>
                    <a:gd name="connsiteX4" fmla="*/ 0 w 1165833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75328 h 341406"/>
                    <a:gd name="connsiteX1" fmla="*/ 1193235 w 1193235"/>
                    <a:gd name="connsiteY1" fmla="*/ 12510 h 341406"/>
                    <a:gd name="connsiteX2" fmla="*/ 1193235 w 1193235"/>
                    <a:gd name="connsiteY2" fmla="*/ 341406 h 341406"/>
                    <a:gd name="connsiteX3" fmla="*/ 177327 w 1193235"/>
                    <a:gd name="connsiteY3" fmla="*/ 341406 h 341406"/>
                    <a:gd name="connsiteX4" fmla="*/ 27402 w 1193235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70210"/>
                    <a:gd name="connsiteX1" fmla="*/ 1194326 w 1194326"/>
                    <a:gd name="connsiteY1" fmla="*/ 12510 h 370210"/>
                    <a:gd name="connsiteX2" fmla="*/ 1185517 w 1194326"/>
                    <a:gd name="connsiteY2" fmla="*/ 370210 h 370210"/>
                    <a:gd name="connsiteX3" fmla="*/ 178418 w 1194326"/>
                    <a:gd name="connsiteY3" fmla="*/ 341406 h 370210"/>
                    <a:gd name="connsiteX4" fmla="*/ 28493 w 1194326"/>
                    <a:gd name="connsiteY4" fmla="*/ 75328 h 370210"/>
                    <a:gd name="connsiteX0" fmla="*/ 28493 w 1237829"/>
                    <a:gd name="connsiteY0" fmla="*/ 62115 h 356997"/>
                    <a:gd name="connsiteX1" fmla="*/ 1237829 w 1237829"/>
                    <a:gd name="connsiteY1" fmla="*/ 24413 h 356997"/>
                    <a:gd name="connsiteX2" fmla="*/ 1185517 w 1237829"/>
                    <a:gd name="connsiteY2" fmla="*/ 356997 h 356997"/>
                    <a:gd name="connsiteX3" fmla="*/ 178418 w 1237829"/>
                    <a:gd name="connsiteY3" fmla="*/ 328193 h 356997"/>
                    <a:gd name="connsiteX4" fmla="*/ 28493 w 1237829"/>
                    <a:gd name="connsiteY4" fmla="*/ 62115 h 356997"/>
                    <a:gd name="connsiteX0" fmla="*/ 28493 w 1237829"/>
                    <a:gd name="connsiteY0" fmla="*/ 69222 h 364104"/>
                    <a:gd name="connsiteX1" fmla="*/ 1237829 w 1237829"/>
                    <a:gd name="connsiteY1" fmla="*/ 31520 h 364104"/>
                    <a:gd name="connsiteX2" fmla="*/ 1185517 w 1237829"/>
                    <a:gd name="connsiteY2" fmla="*/ 364104 h 364104"/>
                    <a:gd name="connsiteX3" fmla="*/ 178418 w 1237829"/>
                    <a:gd name="connsiteY3" fmla="*/ 335300 h 364104"/>
                    <a:gd name="connsiteX4" fmla="*/ 28493 w 1237829"/>
                    <a:gd name="connsiteY4" fmla="*/ 69222 h 364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29" h="364104">
                      <a:moveTo>
                        <a:pt x="28493" y="69222"/>
                      </a:moveTo>
                      <a:cubicBezTo>
                        <a:pt x="464573" y="-34843"/>
                        <a:pt x="838888" y="1266"/>
                        <a:pt x="1237829" y="31520"/>
                      </a:cubicBezTo>
                      <a:lnTo>
                        <a:pt x="1185517" y="364104"/>
                      </a:lnTo>
                      <a:cubicBezTo>
                        <a:pt x="854571" y="328658"/>
                        <a:pt x="568998" y="278741"/>
                        <a:pt x="178418" y="335300"/>
                      </a:cubicBezTo>
                      <a:cubicBezTo>
                        <a:pt x="116943" y="320259"/>
                        <a:pt x="-70934" y="203570"/>
                        <a:pt x="28493" y="69222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직사각형 44"/>
                <p:cNvSpPr/>
                <p:nvPr/>
              </p:nvSpPr>
              <p:spPr>
                <a:xfrm rot="3273654">
                  <a:off x="6140526" y="3137741"/>
                  <a:ext cx="1264304" cy="349459"/>
                </a:xfrm>
                <a:custGeom>
                  <a:avLst/>
                  <a:gdLst>
                    <a:gd name="connsiteX0" fmla="*/ 0 w 1015908"/>
                    <a:gd name="connsiteY0" fmla="*/ 0 h 328896"/>
                    <a:gd name="connsiteX1" fmla="*/ 1015908 w 1015908"/>
                    <a:gd name="connsiteY1" fmla="*/ 0 h 328896"/>
                    <a:gd name="connsiteX2" fmla="*/ 1015908 w 1015908"/>
                    <a:gd name="connsiteY2" fmla="*/ 328896 h 328896"/>
                    <a:gd name="connsiteX3" fmla="*/ 0 w 1015908"/>
                    <a:gd name="connsiteY3" fmla="*/ 328896 h 328896"/>
                    <a:gd name="connsiteX4" fmla="*/ 0 w 1015908"/>
                    <a:gd name="connsiteY4" fmla="*/ 0 h 328896"/>
                    <a:gd name="connsiteX0" fmla="*/ 0 w 1165833"/>
                    <a:gd name="connsiteY0" fmla="*/ 62818 h 328896"/>
                    <a:gd name="connsiteX1" fmla="*/ 1165833 w 1165833"/>
                    <a:gd name="connsiteY1" fmla="*/ 0 h 328896"/>
                    <a:gd name="connsiteX2" fmla="*/ 1165833 w 1165833"/>
                    <a:gd name="connsiteY2" fmla="*/ 328896 h 328896"/>
                    <a:gd name="connsiteX3" fmla="*/ 149925 w 1165833"/>
                    <a:gd name="connsiteY3" fmla="*/ 328896 h 328896"/>
                    <a:gd name="connsiteX4" fmla="*/ 0 w 1165833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75328 h 341406"/>
                    <a:gd name="connsiteX1" fmla="*/ 1193235 w 1193235"/>
                    <a:gd name="connsiteY1" fmla="*/ 12510 h 341406"/>
                    <a:gd name="connsiteX2" fmla="*/ 1193235 w 1193235"/>
                    <a:gd name="connsiteY2" fmla="*/ 341406 h 341406"/>
                    <a:gd name="connsiteX3" fmla="*/ 177327 w 1193235"/>
                    <a:gd name="connsiteY3" fmla="*/ 341406 h 341406"/>
                    <a:gd name="connsiteX4" fmla="*/ 27402 w 1193235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70210"/>
                    <a:gd name="connsiteX1" fmla="*/ 1194326 w 1194326"/>
                    <a:gd name="connsiteY1" fmla="*/ 12510 h 370210"/>
                    <a:gd name="connsiteX2" fmla="*/ 1185517 w 1194326"/>
                    <a:gd name="connsiteY2" fmla="*/ 370210 h 370210"/>
                    <a:gd name="connsiteX3" fmla="*/ 178418 w 1194326"/>
                    <a:gd name="connsiteY3" fmla="*/ 341406 h 370210"/>
                    <a:gd name="connsiteX4" fmla="*/ 28493 w 1194326"/>
                    <a:gd name="connsiteY4" fmla="*/ 75328 h 370210"/>
                    <a:gd name="connsiteX0" fmla="*/ 36161 w 1201994"/>
                    <a:gd name="connsiteY0" fmla="*/ 75328 h 370210"/>
                    <a:gd name="connsiteX1" fmla="*/ 1201994 w 1201994"/>
                    <a:gd name="connsiteY1" fmla="*/ 12510 h 370210"/>
                    <a:gd name="connsiteX2" fmla="*/ 1193185 w 1201994"/>
                    <a:gd name="connsiteY2" fmla="*/ 370210 h 370210"/>
                    <a:gd name="connsiteX3" fmla="*/ 128811 w 1201994"/>
                    <a:gd name="connsiteY3" fmla="*/ 358454 h 370210"/>
                    <a:gd name="connsiteX4" fmla="*/ 36161 w 1201994"/>
                    <a:gd name="connsiteY4" fmla="*/ 75328 h 370210"/>
                    <a:gd name="connsiteX0" fmla="*/ 36161 w 1201994"/>
                    <a:gd name="connsiteY0" fmla="*/ 75328 h 370210"/>
                    <a:gd name="connsiteX1" fmla="*/ 1201994 w 1201994"/>
                    <a:gd name="connsiteY1" fmla="*/ 12510 h 370210"/>
                    <a:gd name="connsiteX2" fmla="*/ 1193185 w 1201994"/>
                    <a:gd name="connsiteY2" fmla="*/ 370210 h 370210"/>
                    <a:gd name="connsiteX3" fmla="*/ 128811 w 1201994"/>
                    <a:gd name="connsiteY3" fmla="*/ 358454 h 370210"/>
                    <a:gd name="connsiteX4" fmla="*/ 36161 w 1201994"/>
                    <a:gd name="connsiteY4" fmla="*/ 75328 h 370210"/>
                    <a:gd name="connsiteX0" fmla="*/ 36161 w 1260126"/>
                    <a:gd name="connsiteY0" fmla="*/ 75007 h 369889"/>
                    <a:gd name="connsiteX1" fmla="*/ 1260126 w 1260126"/>
                    <a:gd name="connsiteY1" fmla="*/ 12712 h 369889"/>
                    <a:gd name="connsiteX2" fmla="*/ 1193185 w 1260126"/>
                    <a:gd name="connsiteY2" fmla="*/ 369889 h 369889"/>
                    <a:gd name="connsiteX3" fmla="*/ 128811 w 1260126"/>
                    <a:gd name="connsiteY3" fmla="*/ 358133 h 369889"/>
                    <a:gd name="connsiteX4" fmla="*/ 36161 w 1260126"/>
                    <a:gd name="connsiteY4" fmla="*/ 75007 h 369889"/>
                    <a:gd name="connsiteX0" fmla="*/ 36161 w 1260126"/>
                    <a:gd name="connsiteY0" fmla="*/ 96504 h 391386"/>
                    <a:gd name="connsiteX1" fmla="*/ 1260126 w 1260126"/>
                    <a:gd name="connsiteY1" fmla="*/ 34209 h 391386"/>
                    <a:gd name="connsiteX2" fmla="*/ 1193185 w 1260126"/>
                    <a:gd name="connsiteY2" fmla="*/ 391386 h 391386"/>
                    <a:gd name="connsiteX3" fmla="*/ 128811 w 1260126"/>
                    <a:gd name="connsiteY3" fmla="*/ 379630 h 391386"/>
                    <a:gd name="connsiteX4" fmla="*/ 36161 w 1260126"/>
                    <a:gd name="connsiteY4" fmla="*/ 96504 h 391386"/>
                    <a:gd name="connsiteX0" fmla="*/ 38202 w 1262167"/>
                    <a:gd name="connsiteY0" fmla="*/ 96504 h 391386"/>
                    <a:gd name="connsiteX1" fmla="*/ 1262167 w 1262167"/>
                    <a:gd name="connsiteY1" fmla="*/ 34209 h 391386"/>
                    <a:gd name="connsiteX2" fmla="*/ 1195226 w 1262167"/>
                    <a:gd name="connsiteY2" fmla="*/ 391386 h 391386"/>
                    <a:gd name="connsiteX3" fmla="*/ 130852 w 1262167"/>
                    <a:gd name="connsiteY3" fmla="*/ 379630 h 391386"/>
                    <a:gd name="connsiteX4" fmla="*/ 38202 w 1262167"/>
                    <a:gd name="connsiteY4" fmla="*/ 96504 h 391386"/>
                    <a:gd name="connsiteX0" fmla="*/ 40339 w 1264304"/>
                    <a:gd name="connsiteY0" fmla="*/ 96504 h 391386"/>
                    <a:gd name="connsiteX1" fmla="*/ 1264304 w 1264304"/>
                    <a:gd name="connsiteY1" fmla="*/ 34209 h 391386"/>
                    <a:gd name="connsiteX2" fmla="*/ 1197363 w 1264304"/>
                    <a:gd name="connsiteY2" fmla="*/ 391386 h 391386"/>
                    <a:gd name="connsiteX3" fmla="*/ 121086 w 1264304"/>
                    <a:gd name="connsiteY3" fmla="*/ 379974 h 391386"/>
                    <a:gd name="connsiteX4" fmla="*/ 40339 w 1264304"/>
                    <a:gd name="connsiteY4" fmla="*/ 96504 h 391386"/>
                    <a:gd name="connsiteX0" fmla="*/ 40339 w 1264304"/>
                    <a:gd name="connsiteY0" fmla="*/ 108509 h 403391"/>
                    <a:gd name="connsiteX1" fmla="*/ 1264304 w 1264304"/>
                    <a:gd name="connsiteY1" fmla="*/ 46214 h 403391"/>
                    <a:gd name="connsiteX2" fmla="*/ 1197363 w 1264304"/>
                    <a:gd name="connsiteY2" fmla="*/ 403391 h 403391"/>
                    <a:gd name="connsiteX3" fmla="*/ 121086 w 1264304"/>
                    <a:gd name="connsiteY3" fmla="*/ 391979 h 403391"/>
                    <a:gd name="connsiteX4" fmla="*/ 40339 w 1264304"/>
                    <a:gd name="connsiteY4" fmla="*/ 108509 h 403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4304" h="403391">
                      <a:moveTo>
                        <a:pt x="40339" y="108509"/>
                      </a:moveTo>
                      <a:cubicBezTo>
                        <a:pt x="448402" y="-35441"/>
                        <a:pt x="770929" y="-14043"/>
                        <a:pt x="1264304" y="46214"/>
                      </a:cubicBezTo>
                      <a:lnTo>
                        <a:pt x="1197363" y="403391"/>
                      </a:lnTo>
                      <a:cubicBezTo>
                        <a:pt x="866417" y="367945"/>
                        <a:pt x="514690" y="321037"/>
                        <a:pt x="121086" y="391979"/>
                      </a:cubicBezTo>
                      <a:cubicBezTo>
                        <a:pt x="59611" y="376938"/>
                        <a:pt x="-63860" y="198451"/>
                        <a:pt x="40339" y="108509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직사각형 44"/>
                <p:cNvSpPr/>
                <p:nvPr/>
              </p:nvSpPr>
              <p:spPr>
                <a:xfrm rot="3273654">
                  <a:off x="5538285" y="3498371"/>
                  <a:ext cx="1237829" cy="364104"/>
                </a:xfrm>
                <a:custGeom>
                  <a:avLst/>
                  <a:gdLst>
                    <a:gd name="connsiteX0" fmla="*/ 0 w 1015908"/>
                    <a:gd name="connsiteY0" fmla="*/ 0 h 328896"/>
                    <a:gd name="connsiteX1" fmla="*/ 1015908 w 1015908"/>
                    <a:gd name="connsiteY1" fmla="*/ 0 h 328896"/>
                    <a:gd name="connsiteX2" fmla="*/ 1015908 w 1015908"/>
                    <a:gd name="connsiteY2" fmla="*/ 328896 h 328896"/>
                    <a:gd name="connsiteX3" fmla="*/ 0 w 1015908"/>
                    <a:gd name="connsiteY3" fmla="*/ 328896 h 328896"/>
                    <a:gd name="connsiteX4" fmla="*/ 0 w 1015908"/>
                    <a:gd name="connsiteY4" fmla="*/ 0 h 328896"/>
                    <a:gd name="connsiteX0" fmla="*/ 0 w 1165833"/>
                    <a:gd name="connsiteY0" fmla="*/ 62818 h 328896"/>
                    <a:gd name="connsiteX1" fmla="*/ 1165833 w 1165833"/>
                    <a:gd name="connsiteY1" fmla="*/ 0 h 328896"/>
                    <a:gd name="connsiteX2" fmla="*/ 1165833 w 1165833"/>
                    <a:gd name="connsiteY2" fmla="*/ 328896 h 328896"/>
                    <a:gd name="connsiteX3" fmla="*/ 149925 w 1165833"/>
                    <a:gd name="connsiteY3" fmla="*/ 328896 h 328896"/>
                    <a:gd name="connsiteX4" fmla="*/ 0 w 1165833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75328 h 341406"/>
                    <a:gd name="connsiteX1" fmla="*/ 1193235 w 1193235"/>
                    <a:gd name="connsiteY1" fmla="*/ 12510 h 341406"/>
                    <a:gd name="connsiteX2" fmla="*/ 1193235 w 1193235"/>
                    <a:gd name="connsiteY2" fmla="*/ 341406 h 341406"/>
                    <a:gd name="connsiteX3" fmla="*/ 177327 w 1193235"/>
                    <a:gd name="connsiteY3" fmla="*/ 341406 h 341406"/>
                    <a:gd name="connsiteX4" fmla="*/ 27402 w 1193235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70210"/>
                    <a:gd name="connsiteX1" fmla="*/ 1194326 w 1194326"/>
                    <a:gd name="connsiteY1" fmla="*/ 12510 h 370210"/>
                    <a:gd name="connsiteX2" fmla="*/ 1185517 w 1194326"/>
                    <a:gd name="connsiteY2" fmla="*/ 370210 h 370210"/>
                    <a:gd name="connsiteX3" fmla="*/ 178418 w 1194326"/>
                    <a:gd name="connsiteY3" fmla="*/ 341406 h 370210"/>
                    <a:gd name="connsiteX4" fmla="*/ 28493 w 1194326"/>
                    <a:gd name="connsiteY4" fmla="*/ 75328 h 370210"/>
                    <a:gd name="connsiteX0" fmla="*/ 28493 w 1237829"/>
                    <a:gd name="connsiteY0" fmla="*/ 62115 h 356997"/>
                    <a:gd name="connsiteX1" fmla="*/ 1237829 w 1237829"/>
                    <a:gd name="connsiteY1" fmla="*/ 24413 h 356997"/>
                    <a:gd name="connsiteX2" fmla="*/ 1185517 w 1237829"/>
                    <a:gd name="connsiteY2" fmla="*/ 356997 h 356997"/>
                    <a:gd name="connsiteX3" fmla="*/ 178418 w 1237829"/>
                    <a:gd name="connsiteY3" fmla="*/ 328193 h 356997"/>
                    <a:gd name="connsiteX4" fmla="*/ 28493 w 1237829"/>
                    <a:gd name="connsiteY4" fmla="*/ 62115 h 356997"/>
                    <a:gd name="connsiteX0" fmla="*/ 28493 w 1237829"/>
                    <a:gd name="connsiteY0" fmla="*/ 69222 h 364104"/>
                    <a:gd name="connsiteX1" fmla="*/ 1237829 w 1237829"/>
                    <a:gd name="connsiteY1" fmla="*/ 31520 h 364104"/>
                    <a:gd name="connsiteX2" fmla="*/ 1185517 w 1237829"/>
                    <a:gd name="connsiteY2" fmla="*/ 364104 h 364104"/>
                    <a:gd name="connsiteX3" fmla="*/ 178418 w 1237829"/>
                    <a:gd name="connsiteY3" fmla="*/ 335300 h 364104"/>
                    <a:gd name="connsiteX4" fmla="*/ 28493 w 1237829"/>
                    <a:gd name="connsiteY4" fmla="*/ 69222 h 364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29" h="364104">
                      <a:moveTo>
                        <a:pt x="28493" y="69222"/>
                      </a:moveTo>
                      <a:cubicBezTo>
                        <a:pt x="464573" y="-34843"/>
                        <a:pt x="838888" y="1266"/>
                        <a:pt x="1237829" y="31520"/>
                      </a:cubicBezTo>
                      <a:lnTo>
                        <a:pt x="1185517" y="364104"/>
                      </a:lnTo>
                      <a:cubicBezTo>
                        <a:pt x="854571" y="328658"/>
                        <a:pt x="568998" y="278741"/>
                        <a:pt x="178418" y="335300"/>
                      </a:cubicBezTo>
                      <a:cubicBezTo>
                        <a:pt x="116943" y="320259"/>
                        <a:pt x="-70934" y="203570"/>
                        <a:pt x="28493" y="69222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직사각형 44"/>
                <p:cNvSpPr/>
                <p:nvPr/>
              </p:nvSpPr>
              <p:spPr>
                <a:xfrm rot="3669500">
                  <a:off x="6653793" y="3314007"/>
                  <a:ext cx="1060794" cy="238170"/>
                </a:xfrm>
                <a:custGeom>
                  <a:avLst/>
                  <a:gdLst>
                    <a:gd name="connsiteX0" fmla="*/ 0 w 1015908"/>
                    <a:gd name="connsiteY0" fmla="*/ 0 h 328896"/>
                    <a:gd name="connsiteX1" fmla="*/ 1015908 w 1015908"/>
                    <a:gd name="connsiteY1" fmla="*/ 0 h 328896"/>
                    <a:gd name="connsiteX2" fmla="*/ 1015908 w 1015908"/>
                    <a:gd name="connsiteY2" fmla="*/ 328896 h 328896"/>
                    <a:gd name="connsiteX3" fmla="*/ 0 w 1015908"/>
                    <a:gd name="connsiteY3" fmla="*/ 328896 h 328896"/>
                    <a:gd name="connsiteX4" fmla="*/ 0 w 1015908"/>
                    <a:gd name="connsiteY4" fmla="*/ 0 h 328896"/>
                    <a:gd name="connsiteX0" fmla="*/ 0 w 1165833"/>
                    <a:gd name="connsiteY0" fmla="*/ 62818 h 328896"/>
                    <a:gd name="connsiteX1" fmla="*/ 1165833 w 1165833"/>
                    <a:gd name="connsiteY1" fmla="*/ 0 h 328896"/>
                    <a:gd name="connsiteX2" fmla="*/ 1165833 w 1165833"/>
                    <a:gd name="connsiteY2" fmla="*/ 328896 h 328896"/>
                    <a:gd name="connsiteX3" fmla="*/ 149925 w 1165833"/>
                    <a:gd name="connsiteY3" fmla="*/ 328896 h 328896"/>
                    <a:gd name="connsiteX4" fmla="*/ 0 w 1165833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75328 h 341406"/>
                    <a:gd name="connsiteX1" fmla="*/ 1193235 w 1193235"/>
                    <a:gd name="connsiteY1" fmla="*/ 12510 h 341406"/>
                    <a:gd name="connsiteX2" fmla="*/ 1193235 w 1193235"/>
                    <a:gd name="connsiteY2" fmla="*/ 341406 h 341406"/>
                    <a:gd name="connsiteX3" fmla="*/ 177327 w 1193235"/>
                    <a:gd name="connsiteY3" fmla="*/ 341406 h 341406"/>
                    <a:gd name="connsiteX4" fmla="*/ 27402 w 1193235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70210"/>
                    <a:gd name="connsiteX1" fmla="*/ 1194326 w 1194326"/>
                    <a:gd name="connsiteY1" fmla="*/ 12510 h 370210"/>
                    <a:gd name="connsiteX2" fmla="*/ 1185517 w 1194326"/>
                    <a:gd name="connsiteY2" fmla="*/ 370210 h 370210"/>
                    <a:gd name="connsiteX3" fmla="*/ 178418 w 1194326"/>
                    <a:gd name="connsiteY3" fmla="*/ 341406 h 370210"/>
                    <a:gd name="connsiteX4" fmla="*/ 28493 w 1194326"/>
                    <a:gd name="connsiteY4" fmla="*/ 75328 h 370210"/>
                    <a:gd name="connsiteX0" fmla="*/ 36161 w 1201994"/>
                    <a:gd name="connsiteY0" fmla="*/ 75328 h 370210"/>
                    <a:gd name="connsiteX1" fmla="*/ 1201994 w 1201994"/>
                    <a:gd name="connsiteY1" fmla="*/ 12510 h 370210"/>
                    <a:gd name="connsiteX2" fmla="*/ 1193185 w 1201994"/>
                    <a:gd name="connsiteY2" fmla="*/ 370210 h 370210"/>
                    <a:gd name="connsiteX3" fmla="*/ 128811 w 1201994"/>
                    <a:gd name="connsiteY3" fmla="*/ 358454 h 370210"/>
                    <a:gd name="connsiteX4" fmla="*/ 36161 w 1201994"/>
                    <a:gd name="connsiteY4" fmla="*/ 75328 h 370210"/>
                    <a:gd name="connsiteX0" fmla="*/ 36161 w 1201994"/>
                    <a:gd name="connsiteY0" fmla="*/ 75328 h 370210"/>
                    <a:gd name="connsiteX1" fmla="*/ 1201994 w 1201994"/>
                    <a:gd name="connsiteY1" fmla="*/ 12510 h 370210"/>
                    <a:gd name="connsiteX2" fmla="*/ 1193185 w 1201994"/>
                    <a:gd name="connsiteY2" fmla="*/ 370210 h 370210"/>
                    <a:gd name="connsiteX3" fmla="*/ 128811 w 1201994"/>
                    <a:gd name="connsiteY3" fmla="*/ 358454 h 370210"/>
                    <a:gd name="connsiteX4" fmla="*/ 36161 w 1201994"/>
                    <a:gd name="connsiteY4" fmla="*/ 75328 h 370210"/>
                    <a:gd name="connsiteX0" fmla="*/ 36161 w 1260126"/>
                    <a:gd name="connsiteY0" fmla="*/ 75007 h 369889"/>
                    <a:gd name="connsiteX1" fmla="*/ 1260126 w 1260126"/>
                    <a:gd name="connsiteY1" fmla="*/ 12712 h 369889"/>
                    <a:gd name="connsiteX2" fmla="*/ 1193185 w 1260126"/>
                    <a:gd name="connsiteY2" fmla="*/ 369889 h 369889"/>
                    <a:gd name="connsiteX3" fmla="*/ 128811 w 1260126"/>
                    <a:gd name="connsiteY3" fmla="*/ 358133 h 369889"/>
                    <a:gd name="connsiteX4" fmla="*/ 36161 w 1260126"/>
                    <a:gd name="connsiteY4" fmla="*/ 75007 h 369889"/>
                    <a:gd name="connsiteX0" fmla="*/ 36161 w 1260126"/>
                    <a:gd name="connsiteY0" fmla="*/ 96504 h 391386"/>
                    <a:gd name="connsiteX1" fmla="*/ 1260126 w 1260126"/>
                    <a:gd name="connsiteY1" fmla="*/ 34209 h 391386"/>
                    <a:gd name="connsiteX2" fmla="*/ 1193185 w 1260126"/>
                    <a:gd name="connsiteY2" fmla="*/ 391386 h 391386"/>
                    <a:gd name="connsiteX3" fmla="*/ 128811 w 1260126"/>
                    <a:gd name="connsiteY3" fmla="*/ 379630 h 391386"/>
                    <a:gd name="connsiteX4" fmla="*/ 36161 w 1260126"/>
                    <a:gd name="connsiteY4" fmla="*/ 96504 h 391386"/>
                    <a:gd name="connsiteX0" fmla="*/ 38202 w 1262167"/>
                    <a:gd name="connsiteY0" fmla="*/ 96504 h 391386"/>
                    <a:gd name="connsiteX1" fmla="*/ 1262167 w 1262167"/>
                    <a:gd name="connsiteY1" fmla="*/ 34209 h 391386"/>
                    <a:gd name="connsiteX2" fmla="*/ 1195226 w 1262167"/>
                    <a:gd name="connsiteY2" fmla="*/ 391386 h 391386"/>
                    <a:gd name="connsiteX3" fmla="*/ 130852 w 1262167"/>
                    <a:gd name="connsiteY3" fmla="*/ 379630 h 391386"/>
                    <a:gd name="connsiteX4" fmla="*/ 38202 w 1262167"/>
                    <a:gd name="connsiteY4" fmla="*/ 96504 h 391386"/>
                    <a:gd name="connsiteX0" fmla="*/ 40339 w 1264304"/>
                    <a:gd name="connsiteY0" fmla="*/ 96504 h 391386"/>
                    <a:gd name="connsiteX1" fmla="*/ 1264304 w 1264304"/>
                    <a:gd name="connsiteY1" fmla="*/ 34209 h 391386"/>
                    <a:gd name="connsiteX2" fmla="*/ 1197363 w 1264304"/>
                    <a:gd name="connsiteY2" fmla="*/ 391386 h 391386"/>
                    <a:gd name="connsiteX3" fmla="*/ 121086 w 1264304"/>
                    <a:gd name="connsiteY3" fmla="*/ 379974 h 391386"/>
                    <a:gd name="connsiteX4" fmla="*/ 40339 w 1264304"/>
                    <a:gd name="connsiteY4" fmla="*/ 96504 h 391386"/>
                    <a:gd name="connsiteX0" fmla="*/ 40339 w 1264304"/>
                    <a:gd name="connsiteY0" fmla="*/ 108509 h 403391"/>
                    <a:gd name="connsiteX1" fmla="*/ 1264304 w 1264304"/>
                    <a:gd name="connsiteY1" fmla="*/ 46214 h 403391"/>
                    <a:gd name="connsiteX2" fmla="*/ 1197363 w 1264304"/>
                    <a:gd name="connsiteY2" fmla="*/ 403391 h 403391"/>
                    <a:gd name="connsiteX3" fmla="*/ 121086 w 1264304"/>
                    <a:gd name="connsiteY3" fmla="*/ 391979 h 403391"/>
                    <a:gd name="connsiteX4" fmla="*/ 40339 w 1264304"/>
                    <a:gd name="connsiteY4" fmla="*/ 108509 h 403391"/>
                    <a:gd name="connsiteX0" fmla="*/ 40339 w 1197363"/>
                    <a:gd name="connsiteY0" fmla="*/ 98244 h 393126"/>
                    <a:gd name="connsiteX1" fmla="*/ 1051789 w 1197363"/>
                    <a:gd name="connsiteY1" fmla="*/ 54923 h 393126"/>
                    <a:gd name="connsiteX2" fmla="*/ 1197363 w 1197363"/>
                    <a:gd name="connsiteY2" fmla="*/ 393126 h 393126"/>
                    <a:gd name="connsiteX3" fmla="*/ 121086 w 1197363"/>
                    <a:gd name="connsiteY3" fmla="*/ 381714 h 393126"/>
                    <a:gd name="connsiteX4" fmla="*/ 40339 w 1197363"/>
                    <a:gd name="connsiteY4" fmla="*/ 98244 h 393126"/>
                    <a:gd name="connsiteX0" fmla="*/ 40339 w 1051789"/>
                    <a:gd name="connsiteY0" fmla="*/ 98242 h 381712"/>
                    <a:gd name="connsiteX1" fmla="*/ 1051789 w 1051789"/>
                    <a:gd name="connsiteY1" fmla="*/ 54921 h 381712"/>
                    <a:gd name="connsiteX2" fmla="*/ 933125 w 1051789"/>
                    <a:gd name="connsiteY2" fmla="*/ 342535 h 381712"/>
                    <a:gd name="connsiteX3" fmla="*/ 121086 w 1051789"/>
                    <a:gd name="connsiteY3" fmla="*/ 381712 h 381712"/>
                    <a:gd name="connsiteX4" fmla="*/ 40339 w 1051789"/>
                    <a:gd name="connsiteY4" fmla="*/ 98242 h 381712"/>
                    <a:gd name="connsiteX0" fmla="*/ 43354 w 1054804"/>
                    <a:gd name="connsiteY0" fmla="*/ 98242 h 429637"/>
                    <a:gd name="connsiteX1" fmla="*/ 1054804 w 1054804"/>
                    <a:gd name="connsiteY1" fmla="*/ 54921 h 429637"/>
                    <a:gd name="connsiteX2" fmla="*/ 936140 w 1054804"/>
                    <a:gd name="connsiteY2" fmla="*/ 342535 h 429637"/>
                    <a:gd name="connsiteX3" fmla="*/ 109168 w 1054804"/>
                    <a:gd name="connsiteY3" fmla="*/ 429637 h 429637"/>
                    <a:gd name="connsiteX4" fmla="*/ 43354 w 1054804"/>
                    <a:gd name="connsiteY4" fmla="*/ 98242 h 429637"/>
                    <a:gd name="connsiteX0" fmla="*/ 50246 w 1033734"/>
                    <a:gd name="connsiteY0" fmla="*/ 92799 h 435416"/>
                    <a:gd name="connsiteX1" fmla="*/ 1033734 w 1033734"/>
                    <a:gd name="connsiteY1" fmla="*/ 60700 h 435416"/>
                    <a:gd name="connsiteX2" fmla="*/ 915070 w 1033734"/>
                    <a:gd name="connsiteY2" fmla="*/ 348314 h 435416"/>
                    <a:gd name="connsiteX3" fmla="*/ 88098 w 1033734"/>
                    <a:gd name="connsiteY3" fmla="*/ 435416 h 435416"/>
                    <a:gd name="connsiteX4" fmla="*/ 50246 w 1033734"/>
                    <a:gd name="connsiteY4" fmla="*/ 92799 h 435416"/>
                    <a:gd name="connsiteX0" fmla="*/ 52274 w 1035762"/>
                    <a:gd name="connsiteY0" fmla="*/ 92799 h 414205"/>
                    <a:gd name="connsiteX1" fmla="*/ 1035762 w 1035762"/>
                    <a:gd name="connsiteY1" fmla="*/ 60700 h 414205"/>
                    <a:gd name="connsiteX2" fmla="*/ 917098 w 1035762"/>
                    <a:gd name="connsiteY2" fmla="*/ 348314 h 414205"/>
                    <a:gd name="connsiteX3" fmla="*/ 83143 w 1035762"/>
                    <a:gd name="connsiteY3" fmla="*/ 414206 h 414205"/>
                    <a:gd name="connsiteX4" fmla="*/ 52274 w 1035762"/>
                    <a:gd name="connsiteY4" fmla="*/ 92799 h 414205"/>
                    <a:gd name="connsiteX0" fmla="*/ 52274 w 1060582"/>
                    <a:gd name="connsiteY0" fmla="*/ 78964 h 400371"/>
                    <a:gd name="connsiteX1" fmla="*/ 1060582 w 1060582"/>
                    <a:gd name="connsiteY1" fmla="*/ 80631 h 400371"/>
                    <a:gd name="connsiteX2" fmla="*/ 917098 w 1060582"/>
                    <a:gd name="connsiteY2" fmla="*/ 334479 h 400371"/>
                    <a:gd name="connsiteX3" fmla="*/ 83143 w 1060582"/>
                    <a:gd name="connsiteY3" fmla="*/ 400371 h 400371"/>
                    <a:gd name="connsiteX4" fmla="*/ 52274 w 1060582"/>
                    <a:gd name="connsiteY4" fmla="*/ 78964 h 400371"/>
                    <a:gd name="connsiteX0" fmla="*/ 52274 w 1060582"/>
                    <a:gd name="connsiteY0" fmla="*/ 87555 h 408962"/>
                    <a:gd name="connsiteX1" fmla="*/ 1060582 w 1060582"/>
                    <a:gd name="connsiteY1" fmla="*/ 89222 h 408962"/>
                    <a:gd name="connsiteX2" fmla="*/ 917098 w 1060582"/>
                    <a:gd name="connsiteY2" fmla="*/ 343070 h 408962"/>
                    <a:gd name="connsiteX3" fmla="*/ 83143 w 1060582"/>
                    <a:gd name="connsiteY3" fmla="*/ 408962 h 408962"/>
                    <a:gd name="connsiteX4" fmla="*/ 52274 w 1060582"/>
                    <a:gd name="connsiteY4" fmla="*/ 87555 h 408962"/>
                    <a:gd name="connsiteX0" fmla="*/ 52274 w 1063091"/>
                    <a:gd name="connsiteY0" fmla="*/ 94833 h 416240"/>
                    <a:gd name="connsiteX1" fmla="*/ 1063091 w 1063091"/>
                    <a:gd name="connsiteY1" fmla="*/ 79723 h 416240"/>
                    <a:gd name="connsiteX2" fmla="*/ 917098 w 1063091"/>
                    <a:gd name="connsiteY2" fmla="*/ 350348 h 416240"/>
                    <a:gd name="connsiteX3" fmla="*/ 83143 w 1063091"/>
                    <a:gd name="connsiteY3" fmla="*/ 416240 h 416240"/>
                    <a:gd name="connsiteX4" fmla="*/ 52274 w 1063091"/>
                    <a:gd name="connsiteY4" fmla="*/ 94833 h 416240"/>
                    <a:gd name="connsiteX0" fmla="*/ 52274 w 1063091"/>
                    <a:gd name="connsiteY0" fmla="*/ 103110 h 424517"/>
                    <a:gd name="connsiteX1" fmla="*/ 1063091 w 1063091"/>
                    <a:gd name="connsiteY1" fmla="*/ 88000 h 424517"/>
                    <a:gd name="connsiteX2" fmla="*/ 917098 w 1063091"/>
                    <a:gd name="connsiteY2" fmla="*/ 358625 h 424517"/>
                    <a:gd name="connsiteX3" fmla="*/ 83143 w 1063091"/>
                    <a:gd name="connsiteY3" fmla="*/ 424517 h 424517"/>
                    <a:gd name="connsiteX4" fmla="*/ 52274 w 1063091"/>
                    <a:gd name="connsiteY4" fmla="*/ 103110 h 424517"/>
                    <a:gd name="connsiteX0" fmla="*/ 52274 w 1060794"/>
                    <a:gd name="connsiteY0" fmla="*/ 99536 h 420943"/>
                    <a:gd name="connsiteX1" fmla="*/ 1060794 w 1060794"/>
                    <a:gd name="connsiteY1" fmla="*/ 91798 h 420943"/>
                    <a:gd name="connsiteX2" fmla="*/ 917098 w 1060794"/>
                    <a:gd name="connsiteY2" fmla="*/ 355051 h 420943"/>
                    <a:gd name="connsiteX3" fmla="*/ 83143 w 1060794"/>
                    <a:gd name="connsiteY3" fmla="*/ 420943 h 420943"/>
                    <a:gd name="connsiteX4" fmla="*/ 52274 w 1060794"/>
                    <a:gd name="connsiteY4" fmla="*/ 99536 h 420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0794" h="420943">
                      <a:moveTo>
                        <a:pt x="52274" y="99536"/>
                      </a:moveTo>
                      <a:cubicBezTo>
                        <a:pt x="460337" y="-44414"/>
                        <a:pt x="678331" y="-19058"/>
                        <a:pt x="1060794" y="91798"/>
                      </a:cubicBezTo>
                      <a:lnTo>
                        <a:pt x="917098" y="355051"/>
                      </a:lnTo>
                      <a:cubicBezTo>
                        <a:pt x="586152" y="319605"/>
                        <a:pt x="476747" y="350001"/>
                        <a:pt x="83143" y="420943"/>
                      </a:cubicBezTo>
                      <a:cubicBezTo>
                        <a:pt x="21668" y="405902"/>
                        <a:pt x="-51925" y="189478"/>
                        <a:pt x="52274" y="99536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/>
              </p:nvSpPr>
              <p:spPr bwMode="auto">
                <a:xfrm rot="20814338">
                  <a:off x="5816026" y="3850838"/>
                  <a:ext cx="610212" cy="1328779"/>
                </a:xfrm>
                <a:custGeom>
                  <a:avLst/>
                  <a:gdLst>
                    <a:gd name="T0" fmla="*/ 852 w 1286"/>
                    <a:gd name="T1" fmla="*/ 2796 h 2796"/>
                    <a:gd name="T2" fmla="*/ 785 w 1286"/>
                    <a:gd name="T3" fmla="*/ 2702 h 2796"/>
                    <a:gd name="T4" fmla="*/ 446 w 1286"/>
                    <a:gd name="T5" fmla="*/ 2211 h 2796"/>
                    <a:gd name="T6" fmla="*/ 280 w 1286"/>
                    <a:gd name="T7" fmla="*/ 1955 h 2796"/>
                    <a:gd name="T8" fmla="*/ 194 w 1286"/>
                    <a:gd name="T9" fmla="*/ 1805 h 2796"/>
                    <a:gd name="T10" fmla="*/ 162 w 1286"/>
                    <a:gd name="T11" fmla="*/ 1744 h 2796"/>
                    <a:gd name="T12" fmla="*/ 148 w 1286"/>
                    <a:gd name="T13" fmla="*/ 1713 h 2796"/>
                    <a:gd name="T14" fmla="*/ 129 w 1286"/>
                    <a:gd name="T15" fmla="*/ 1635 h 2796"/>
                    <a:gd name="T16" fmla="*/ 112 w 1286"/>
                    <a:gd name="T17" fmla="*/ 1487 h 2796"/>
                    <a:gd name="T18" fmla="*/ 100 w 1286"/>
                    <a:gd name="T19" fmla="*/ 1111 h 2796"/>
                    <a:gd name="T20" fmla="*/ 87 w 1286"/>
                    <a:gd name="T21" fmla="*/ 827 h 2796"/>
                    <a:gd name="T22" fmla="*/ 76 w 1286"/>
                    <a:gd name="T23" fmla="*/ 693 h 2796"/>
                    <a:gd name="T24" fmla="*/ 36 w 1286"/>
                    <a:gd name="T25" fmla="*/ 444 h 2796"/>
                    <a:gd name="T26" fmla="*/ 10 w 1286"/>
                    <a:gd name="T27" fmla="*/ 288 h 2796"/>
                    <a:gd name="T28" fmla="*/ 0 w 1286"/>
                    <a:gd name="T29" fmla="*/ 200 h 2796"/>
                    <a:gd name="T30" fmla="*/ 1 w 1286"/>
                    <a:gd name="T31" fmla="*/ 130 h 2796"/>
                    <a:gd name="T32" fmla="*/ 17 w 1286"/>
                    <a:gd name="T33" fmla="*/ 78 h 2796"/>
                    <a:gd name="T34" fmla="*/ 31 w 1286"/>
                    <a:gd name="T35" fmla="*/ 61 h 2796"/>
                    <a:gd name="T36" fmla="*/ 54 w 1286"/>
                    <a:gd name="T37" fmla="*/ 42 h 2796"/>
                    <a:gd name="T38" fmla="*/ 100 w 1286"/>
                    <a:gd name="T39" fmla="*/ 16 h 2796"/>
                    <a:gd name="T40" fmla="*/ 147 w 1286"/>
                    <a:gd name="T41" fmla="*/ 3 h 2796"/>
                    <a:gd name="T42" fmla="*/ 194 w 1286"/>
                    <a:gd name="T43" fmla="*/ 0 h 2796"/>
                    <a:gd name="T44" fmla="*/ 240 w 1286"/>
                    <a:gd name="T45" fmla="*/ 7 h 2796"/>
                    <a:gd name="T46" fmla="*/ 285 w 1286"/>
                    <a:gd name="T47" fmla="*/ 25 h 2796"/>
                    <a:gd name="T48" fmla="*/ 351 w 1286"/>
                    <a:gd name="T49" fmla="*/ 61 h 2796"/>
                    <a:gd name="T50" fmla="*/ 430 w 1286"/>
                    <a:gd name="T51" fmla="*/ 124 h 2796"/>
                    <a:gd name="T52" fmla="*/ 498 w 1286"/>
                    <a:gd name="T53" fmla="*/ 196 h 2796"/>
                    <a:gd name="T54" fmla="*/ 573 w 1286"/>
                    <a:gd name="T55" fmla="*/ 291 h 2796"/>
                    <a:gd name="T56" fmla="*/ 590 w 1286"/>
                    <a:gd name="T57" fmla="*/ 323 h 2796"/>
                    <a:gd name="T58" fmla="*/ 632 w 1286"/>
                    <a:gd name="T59" fmla="*/ 408 h 2796"/>
                    <a:gd name="T60" fmla="*/ 700 w 1286"/>
                    <a:gd name="T61" fmla="*/ 588 h 2796"/>
                    <a:gd name="T62" fmla="*/ 753 w 1286"/>
                    <a:gd name="T63" fmla="*/ 772 h 2796"/>
                    <a:gd name="T64" fmla="*/ 793 w 1286"/>
                    <a:gd name="T65" fmla="*/ 954 h 2796"/>
                    <a:gd name="T66" fmla="*/ 835 w 1286"/>
                    <a:gd name="T67" fmla="*/ 1196 h 2796"/>
                    <a:gd name="T68" fmla="*/ 858 w 1286"/>
                    <a:gd name="T69" fmla="*/ 1400 h 2796"/>
                    <a:gd name="T70" fmla="*/ 859 w 1286"/>
                    <a:gd name="T71" fmla="*/ 1422 h 2796"/>
                    <a:gd name="T72" fmla="*/ 1286 w 1286"/>
                    <a:gd name="T73" fmla="*/ 1953 h 2796"/>
                    <a:gd name="T74" fmla="*/ 852 w 1286"/>
                    <a:gd name="T75" fmla="*/ 2796 h 27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86" h="2796">
                      <a:moveTo>
                        <a:pt x="852" y="2796"/>
                      </a:moveTo>
                      <a:lnTo>
                        <a:pt x="785" y="2702"/>
                      </a:lnTo>
                      <a:lnTo>
                        <a:pt x="446" y="2211"/>
                      </a:lnTo>
                      <a:lnTo>
                        <a:pt x="280" y="1955"/>
                      </a:lnTo>
                      <a:lnTo>
                        <a:pt x="194" y="1805"/>
                      </a:lnTo>
                      <a:lnTo>
                        <a:pt x="162" y="1744"/>
                      </a:lnTo>
                      <a:lnTo>
                        <a:pt x="148" y="1713"/>
                      </a:lnTo>
                      <a:lnTo>
                        <a:pt x="129" y="1635"/>
                      </a:lnTo>
                      <a:lnTo>
                        <a:pt x="112" y="1487"/>
                      </a:lnTo>
                      <a:lnTo>
                        <a:pt x="100" y="1111"/>
                      </a:lnTo>
                      <a:lnTo>
                        <a:pt x="87" y="827"/>
                      </a:lnTo>
                      <a:lnTo>
                        <a:pt x="76" y="693"/>
                      </a:lnTo>
                      <a:lnTo>
                        <a:pt x="36" y="444"/>
                      </a:lnTo>
                      <a:lnTo>
                        <a:pt x="10" y="288"/>
                      </a:lnTo>
                      <a:lnTo>
                        <a:pt x="0" y="200"/>
                      </a:lnTo>
                      <a:lnTo>
                        <a:pt x="1" y="130"/>
                      </a:lnTo>
                      <a:lnTo>
                        <a:pt x="17" y="78"/>
                      </a:lnTo>
                      <a:lnTo>
                        <a:pt x="31" y="61"/>
                      </a:lnTo>
                      <a:lnTo>
                        <a:pt x="54" y="42"/>
                      </a:lnTo>
                      <a:lnTo>
                        <a:pt x="100" y="16"/>
                      </a:lnTo>
                      <a:lnTo>
                        <a:pt x="147" y="3"/>
                      </a:lnTo>
                      <a:lnTo>
                        <a:pt x="194" y="0"/>
                      </a:lnTo>
                      <a:lnTo>
                        <a:pt x="240" y="7"/>
                      </a:lnTo>
                      <a:lnTo>
                        <a:pt x="285" y="25"/>
                      </a:lnTo>
                      <a:lnTo>
                        <a:pt x="351" y="61"/>
                      </a:lnTo>
                      <a:lnTo>
                        <a:pt x="430" y="124"/>
                      </a:lnTo>
                      <a:lnTo>
                        <a:pt x="498" y="196"/>
                      </a:lnTo>
                      <a:lnTo>
                        <a:pt x="573" y="291"/>
                      </a:lnTo>
                      <a:lnTo>
                        <a:pt x="590" y="323"/>
                      </a:lnTo>
                      <a:lnTo>
                        <a:pt x="632" y="408"/>
                      </a:lnTo>
                      <a:lnTo>
                        <a:pt x="700" y="588"/>
                      </a:lnTo>
                      <a:lnTo>
                        <a:pt x="753" y="772"/>
                      </a:lnTo>
                      <a:lnTo>
                        <a:pt x="793" y="954"/>
                      </a:lnTo>
                      <a:lnTo>
                        <a:pt x="835" y="1196"/>
                      </a:lnTo>
                      <a:lnTo>
                        <a:pt x="858" y="1400"/>
                      </a:lnTo>
                      <a:lnTo>
                        <a:pt x="859" y="1422"/>
                      </a:lnTo>
                      <a:lnTo>
                        <a:pt x="1286" y="1953"/>
                      </a:lnTo>
                      <a:lnTo>
                        <a:pt x="852" y="2796"/>
                      </a:lnTo>
                      <a:close/>
                    </a:path>
                  </a:pathLst>
                </a:custGeom>
                <a:solidFill>
                  <a:srgbClr val="FEB18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자유형 58"/>
                <p:cNvSpPr/>
                <p:nvPr/>
              </p:nvSpPr>
              <p:spPr>
                <a:xfrm>
                  <a:off x="6127462" y="3711738"/>
                  <a:ext cx="1617291" cy="1906075"/>
                </a:xfrm>
                <a:custGeom>
                  <a:avLst/>
                  <a:gdLst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8563 w 1617291"/>
                    <a:gd name="connsiteY26" fmla="*/ 412039 h 1906075"/>
                    <a:gd name="connsiteX27" fmla="*/ 171738 w 1617291"/>
                    <a:gd name="connsiteY27" fmla="*/ 504114 h 1906075"/>
                    <a:gd name="connsiteX28" fmla="*/ 193963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8563 w 1617291"/>
                    <a:gd name="connsiteY26" fmla="*/ 412039 h 1906075"/>
                    <a:gd name="connsiteX27" fmla="*/ 171738 w 1617291"/>
                    <a:gd name="connsiteY27" fmla="*/ 504114 h 1906075"/>
                    <a:gd name="connsiteX28" fmla="*/ 224920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8563 w 1617291"/>
                    <a:gd name="connsiteY26" fmla="*/ 412039 h 1906075"/>
                    <a:gd name="connsiteX27" fmla="*/ 155069 w 1617291"/>
                    <a:gd name="connsiteY27" fmla="*/ 442201 h 1906075"/>
                    <a:gd name="connsiteX28" fmla="*/ 224920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6182 w 1617291"/>
                    <a:gd name="connsiteY26" fmla="*/ 378701 h 1906075"/>
                    <a:gd name="connsiteX27" fmla="*/ 155069 w 1617291"/>
                    <a:gd name="connsiteY27" fmla="*/ 442201 h 1906075"/>
                    <a:gd name="connsiteX28" fmla="*/ 224920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6182 w 1617291"/>
                    <a:gd name="connsiteY26" fmla="*/ 378701 h 1906075"/>
                    <a:gd name="connsiteX27" fmla="*/ 145544 w 1617291"/>
                    <a:gd name="connsiteY27" fmla="*/ 430295 h 1906075"/>
                    <a:gd name="connsiteX28" fmla="*/ 224920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617291" h="1906075">
                      <a:moveTo>
                        <a:pt x="241588" y="1424864"/>
                      </a:moveTo>
                      <a:cubicBezTo>
                        <a:pt x="286567" y="1485189"/>
                        <a:pt x="332605" y="1538635"/>
                        <a:pt x="384463" y="1574089"/>
                      </a:cubicBezTo>
                      <a:cubicBezTo>
                        <a:pt x="436321" y="1609543"/>
                        <a:pt x="520988" y="1624360"/>
                        <a:pt x="552738" y="1637589"/>
                      </a:cubicBezTo>
                      <a:cubicBezTo>
                        <a:pt x="584488" y="1650818"/>
                        <a:pt x="556442" y="1625418"/>
                        <a:pt x="574963" y="1653464"/>
                      </a:cubicBezTo>
                      <a:cubicBezTo>
                        <a:pt x="593484" y="1681510"/>
                        <a:pt x="643226" y="1765648"/>
                        <a:pt x="663863" y="1805864"/>
                      </a:cubicBezTo>
                      <a:cubicBezTo>
                        <a:pt x="684500" y="1846080"/>
                        <a:pt x="659101" y="1879947"/>
                        <a:pt x="698788" y="1894764"/>
                      </a:cubicBezTo>
                      <a:cubicBezTo>
                        <a:pt x="738475" y="1909581"/>
                        <a:pt x="827905" y="1910110"/>
                        <a:pt x="901988" y="1894764"/>
                      </a:cubicBezTo>
                      <a:cubicBezTo>
                        <a:pt x="976071" y="1879418"/>
                        <a:pt x="1059680" y="1837085"/>
                        <a:pt x="1143288" y="1802689"/>
                      </a:cubicBezTo>
                      <a:cubicBezTo>
                        <a:pt x="1226896" y="1768293"/>
                        <a:pt x="1327967" y="1728606"/>
                        <a:pt x="1403638" y="1688389"/>
                      </a:cubicBezTo>
                      <a:cubicBezTo>
                        <a:pt x="1479309" y="1648172"/>
                        <a:pt x="1562917" y="1601606"/>
                        <a:pt x="1597313" y="1561389"/>
                      </a:cubicBezTo>
                      <a:cubicBezTo>
                        <a:pt x="1631709" y="1521172"/>
                        <a:pt x="1611601" y="1478839"/>
                        <a:pt x="1610013" y="1447089"/>
                      </a:cubicBezTo>
                      <a:cubicBezTo>
                        <a:pt x="1608425" y="1415339"/>
                        <a:pt x="1596255" y="1435977"/>
                        <a:pt x="1587788" y="1370889"/>
                      </a:cubicBezTo>
                      <a:cubicBezTo>
                        <a:pt x="1579321" y="1305801"/>
                        <a:pt x="1580909" y="1197322"/>
                        <a:pt x="1559213" y="1056564"/>
                      </a:cubicBezTo>
                      <a:cubicBezTo>
                        <a:pt x="1537517" y="915806"/>
                        <a:pt x="1488834" y="678210"/>
                        <a:pt x="1457613" y="526339"/>
                      </a:cubicBezTo>
                      <a:cubicBezTo>
                        <a:pt x="1426392" y="374468"/>
                        <a:pt x="1400463" y="231064"/>
                        <a:pt x="1371888" y="145339"/>
                      </a:cubicBezTo>
                      <a:cubicBezTo>
                        <a:pt x="1343313" y="59614"/>
                        <a:pt x="1316855" y="35272"/>
                        <a:pt x="1286163" y="11989"/>
                      </a:cubicBezTo>
                      <a:cubicBezTo>
                        <a:pt x="1255471" y="-11294"/>
                        <a:pt x="1214196" y="6697"/>
                        <a:pt x="1187738" y="5639"/>
                      </a:cubicBezTo>
                      <a:cubicBezTo>
                        <a:pt x="1161280" y="4581"/>
                        <a:pt x="1127413" y="5639"/>
                        <a:pt x="1127413" y="5639"/>
                      </a:cubicBezTo>
                      <a:cubicBezTo>
                        <a:pt x="1085080" y="5639"/>
                        <a:pt x="994592" y="-6003"/>
                        <a:pt x="933738" y="5639"/>
                      </a:cubicBezTo>
                      <a:cubicBezTo>
                        <a:pt x="872884" y="17281"/>
                        <a:pt x="824730" y="54851"/>
                        <a:pt x="762288" y="75489"/>
                      </a:cubicBezTo>
                      <a:cubicBezTo>
                        <a:pt x="699846" y="96127"/>
                        <a:pt x="609888" y="113589"/>
                        <a:pt x="559088" y="129464"/>
                      </a:cubicBezTo>
                      <a:cubicBezTo>
                        <a:pt x="508288" y="145339"/>
                        <a:pt x="477596" y="161743"/>
                        <a:pt x="457488" y="170739"/>
                      </a:cubicBezTo>
                      <a:cubicBezTo>
                        <a:pt x="437380" y="179735"/>
                        <a:pt x="447963" y="180793"/>
                        <a:pt x="438438" y="183439"/>
                      </a:cubicBezTo>
                      <a:cubicBezTo>
                        <a:pt x="428913" y="186085"/>
                        <a:pt x="419917" y="177618"/>
                        <a:pt x="400338" y="186614"/>
                      </a:cubicBezTo>
                      <a:cubicBezTo>
                        <a:pt x="380759" y="195610"/>
                        <a:pt x="351655" y="211485"/>
                        <a:pt x="320963" y="237414"/>
                      </a:cubicBezTo>
                      <a:cubicBezTo>
                        <a:pt x="290271" y="263343"/>
                        <a:pt x="241985" y="318641"/>
                        <a:pt x="216188" y="342189"/>
                      </a:cubicBezTo>
                      <a:cubicBezTo>
                        <a:pt x="190391" y="365737"/>
                        <a:pt x="177956" y="364017"/>
                        <a:pt x="166182" y="378701"/>
                      </a:cubicBezTo>
                      <a:cubicBezTo>
                        <a:pt x="154408" y="393385"/>
                        <a:pt x="135754" y="378172"/>
                        <a:pt x="145544" y="430295"/>
                      </a:cubicBezTo>
                      <a:cubicBezTo>
                        <a:pt x="155334" y="482418"/>
                        <a:pt x="209971" y="630453"/>
                        <a:pt x="224920" y="691439"/>
                      </a:cubicBezTo>
                      <a:cubicBezTo>
                        <a:pt x="239869" y="752426"/>
                        <a:pt x="236164" y="770814"/>
                        <a:pt x="235238" y="796214"/>
                      </a:cubicBezTo>
                      <a:cubicBezTo>
                        <a:pt x="234312" y="821614"/>
                        <a:pt x="240530" y="841722"/>
                        <a:pt x="219363" y="843839"/>
                      </a:cubicBezTo>
                      <a:cubicBezTo>
                        <a:pt x="198196" y="845956"/>
                        <a:pt x="135226" y="814735"/>
                        <a:pt x="108238" y="808914"/>
                      </a:cubicBezTo>
                      <a:cubicBezTo>
                        <a:pt x="81250" y="803093"/>
                        <a:pt x="75429" y="797802"/>
                        <a:pt x="57438" y="808914"/>
                      </a:cubicBezTo>
                      <a:cubicBezTo>
                        <a:pt x="39447" y="820026"/>
                        <a:pt x="-3945" y="827435"/>
                        <a:pt x="288" y="875589"/>
                      </a:cubicBezTo>
                      <a:cubicBezTo>
                        <a:pt x="4521" y="923743"/>
                        <a:pt x="63788" y="1041747"/>
                        <a:pt x="82838" y="1097839"/>
                      </a:cubicBezTo>
                      <a:cubicBezTo>
                        <a:pt x="101888" y="1153931"/>
                        <a:pt x="93421" y="1159222"/>
                        <a:pt x="114588" y="1212139"/>
                      </a:cubicBezTo>
                      <a:cubicBezTo>
                        <a:pt x="135755" y="1265056"/>
                        <a:pt x="196609" y="1364539"/>
                        <a:pt x="241588" y="1424864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49" name="순서도: 저장 데이터 48"/>
            <p:cNvSpPr/>
            <p:nvPr/>
          </p:nvSpPr>
          <p:spPr>
            <a:xfrm rot="17613304" flipH="1">
              <a:off x="353729" y="6144897"/>
              <a:ext cx="276086" cy="856852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 rot="1427134" flipH="1">
              <a:off x="-125453" y="6588236"/>
              <a:ext cx="1011642" cy="428585"/>
            </a:xfrm>
            <a:custGeom>
              <a:avLst/>
              <a:gdLst>
                <a:gd name="connsiteX0" fmla="*/ 1004579 w 1011642"/>
                <a:gd name="connsiteY0" fmla="*/ 38792 h 428585"/>
                <a:gd name="connsiteX1" fmla="*/ 507638 w 1011642"/>
                <a:gd name="connsiteY1" fmla="*/ 46 h 428585"/>
                <a:gd name="connsiteX2" fmla="*/ 53 w 1011642"/>
                <a:gd name="connsiteY2" fmla="*/ 44028 h 428585"/>
                <a:gd name="connsiteX3" fmla="*/ 0 w 1011642"/>
                <a:gd name="connsiteY3" fmla="*/ 57179 h 428585"/>
                <a:gd name="connsiteX4" fmla="*/ 842665 w 1011642"/>
                <a:gd name="connsiteY4" fmla="*/ 428585 h 428585"/>
                <a:gd name="connsiteX5" fmla="*/ 1011642 w 1011642"/>
                <a:gd name="connsiteY5" fmla="*/ 45199 h 42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1642" h="428585">
                  <a:moveTo>
                    <a:pt x="1004579" y="38792"/>
                  </a:moveTo>
                  <a:cubicBezTo>
                    <a:pt x="957343" y="17625"/>
                    <a:pt x="752801" y="1033"/>
                    <a:pt x="507638" y="46"/>
                  </a:cubicBezTo>
                  <a:cubicBezTo>
                    <a:pt x="227452" y="-1081"/>
                    <a:pt x="156" y="18601"/>
                    <a:pt x="53" y="44028"/>
                  </a:cubicBezTo>
                  <a:lnTo>
                    <a:pt x="0" y="57179"/>
                  </a:lnTo>
                  <a:lnTo>
                    <a:pt x="842665" y="428585"/>
                  </a:lnTo>
                  <a:lnTo>
                    <a:pt x="1011642" y="45199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4E60761-D3A8-4BA3-B50E-827928026588}"/>
              </a:ext>
            </a:extLst>
          </p:cNvPr>
          <p:cNvSpPr/>
          <p:nvPr/>
        </p:nvSpPr>
        <p:spPr>
          <a:xfrm>
            <a:off x="1294222" y="1396798"/>
            <a:ext cx="2277428" cy="808265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 요청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E7EBB12-3696-4B9F-AE6D-654B2CEFFF33}"/>
              </a:ext>
            </a:extLst>
          </p:cNvPr>
          <p:cNvSpPr/>
          <p:nvPr/>
        </p:nvSpPr>
        <p:spPr>
          <a:xfrm>
            <a:off x="3691949" y="1061158"/>
            <a:ext cx="2088712" cy="2088712"/>
          </a:xfrm>
          <a:custGeom>
            <a:avLst/>
            <a:gdLst>
              <a:gd name="connsiteX0" fmla="*/ 0 w 2088712"/>
              <a:gd name="connsiteY0" fmla="*/ 1044356 h 2088712"/>
              <a:gd name="connsiteX1" fmla="*/ 1044356 w 2088712"/>
              <a:gd name="connsiteY1" fmla="*/ 0 h 2088712"/>
              <a:gd name="connsiteX2" fmla="*/ 2088712 w 2088712"/>
              <a:gd name="connsiteY2" fmla="*/ 1044356 h 2088712"/>
              <a:gd name="connsiteX3" fmla="*/ 1044356 w 2088712"/>
              <a:gd name="connsiteY3" fmla="*/ 2088712 h 2088712"/>
              <a:gd name="connsiteX4" fmla="*/ 0 w 2088712"/>
              <a:gd name="connsiteY4" fmla="*/ 1044356 h 208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712" h="2088712">
                <a:moveTo>
                  <a:pt x="0" y="1044356"/>
                </a:moveTo>
                <a:cubicBezTo>
                  <a:pt x="0" y="467574"/>
                  <a:pt x="467574" y="0"/>
                  <a:pt x="1044356" y="0"/>
                </a:cubicBezTo>
                <a:cubicBezTo>
                  <a:pt x="1621138" y="0"/>
                  <a:pt x="2088712" y="467574"/>
                  <a:pt x="2088712" y="1044356"/>
                </a:cubicBezTo>
                <a:cubicBezTo>
                  <a:pt x="2088712" y="1621138"/>
                  <a:pt x="1621138" y="2088712"/>
                  <a:pt x="1044356" y="2088712"/>
                </a:cubicBezTo>
                <a:cubicBezTo>
                  <a:pt x="467574" y="2088712"/>
                  <a:pt x="0" y="1621138"/>
                  <a:pt x="0" y="1044356"/>
                </a:cubicBezTo>
                <a:close/>
              </a:path>
            </a:pathLst>
          </a:custGeom>
          <a:solidFill>
            <a:srgbClr val="2C3B5E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1285" tIns="331285" rIns="331285" bIns="331285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WAS</a:t>
            </a:r>
            <a:endParaRPr lang="ko-KR" altLang="en-US" sz="2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15D57B33-0244-442C-AA3D-44318C58414B}"/>
              </a:ext>
            </a:extLst>
          </p:cNvPr>
          <p:cNvSpPr/>
          <p:nvPr/>
        </p:nvSpPr>
        <p:spPr>
          <a:xfrm rot="21592953">
            <a:off x="6000784" y="1845414"/>
            <a:ext cx="2425455" cy="510042"/>
          </a:xfrm>
          <a:custGeom>
            <a:avLst/>
            <a:gdLst>
              <a:gd name="connsiteX0" fmla="*/ 0 w 2425455"/>
              <a:gd name="connsiteY0" fmla="*/ 102008 h 510042"/>
              <a:gd name="connsiteX1" fmla="*/ 2170434 w 2425455"/>
              <a:gd name="connsiteY1" fmla="*/ 102008 h 510042"/>
              <a:gd name="connsiteX2" fmla="*/ 2170434 w 2425455"/>
              <a:gd name="connsiteY2" fmla="*/ 0 h 510042"/>
              <a:gd name="connsiteX3" fmla="*/ 2425455 w 2425455"/>
              <a:gd name="connsiteY3" fmla="*/ 255021 h 510042"/>
              <a:gd name="connsiteX4" fmla="*/ 2170434 w 2425455"/>
              <a:gd name="connsiteY4" fmla="*/ 510042 h 510042"/>
              <a:gd name="connsiteX5" fmla="*/ 2170434 w 2425455"/>
              <a:gd name="connsiteY5" fmla="*/ 408034 h 510042"/>
              <a:gd name="connsiteX6" fmla="*/ 0 w 2425455"/>
              <a:gd name="connsiteY6" fmla="*/ 408034 h 510042"/>
              <a:gd name="connsiteX7" fmla="*/ 0 w 2425455"/>
              <a:gd name="connsiteY7" fmla="*/ 102008 h 5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5455" h="510042">
                <a:moveTo>
                  <a:pt x="0" y="102008"/>
                </a:moveTo>
                <a:lnTo>
                  <a:pt x="2170434" y="102008"/>
                </a:lnTo>
                <a:lnTo>
                  <a:pt x="2170434" y="0"/>
                </a:lnTo>
                <a:lnTo>
                  <a:pt x="2425455" y="255021"/>
                </a:lnTo>
                <a:lnTo>
                  <a:pt x="2170434" y="510042"/>
                </a:lnTo>
                <a:lnTo>
                  <a:pt x="2170434" y="408034"/>
                </a:lnTo>
                <a:lnTo>
                  <a:pt x="0" y="408034"/>
                </a:lnTo>
                <a:lnTo>
                  <a:pt x="0" y="10200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02008" rIns="153013" bIns="102007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5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9451861-28EA-4B3E-AC65-8673B626A8D4}"/>
              </a:ext>
            </a:extLst>
          </p:cNvPr>
          <p:cNvSpPr/>
          <p:nvPr/>
        </p:nvSpPr>
        <p:spPr>
          <a:xfrm>
            <a:off x="8734992" y="1340149"/>
            <a:ext cx="1511238" cy="1511238"/>
          </a:xfrm>
          <a:custGeom>
            <a:avLst/>
            <a:gdLst>
              <a:gd name="connsiteX0" fmla="*/ 0 w 1511238"/>
              <a:gd name="connsiteY0" fmla="*/ 755619 h 1511238"/>
              <a:gd name="connsiteX1" fmla="*/ 755619 w 1511238"/>
              <a:gd name="connsiteY1" fmla="*/ 0 h 1511238"/>
              <a:gd name="connsiteX2" fmla="*/ 1511238 w 1511238"/>
              <a:gd name="connsiteY2" fmla="*/ 755619 h 1511238"/>
              <a:gd name="connsiteX3" fmla="*/ 755619 w 1511238"/>
              <a:gd name="connsiteY3" fmla="*/ 1511238 h 1511238"/>
              <a:gd name="connsiteX4" fmla="*/ 0 w 1511238"/>
              <a:gd name="connsiteY4" fmla="*/ 755619 h 151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1238" h="1511238">
                <a:moveTo>
                  <a:pt x="0" y="755619"/>
                </a:moveTo>
                <a:cubicBezTo>
                  <a:pt x="0" y="338302"/>
                  <a:pt x="338302" y="0"/>
                  <a:pt x="755619" y="0"/>
                </a:cubicBezTo>
                <a:cubicBezTo>
                  <a:pt x="1172936" y="0"/>
                  <a:pt x="1511238" y="338302"/>
                  <a:pt x="1511238" y="755619"/>
                </a:cubicBezTo>
                <a:cubicBezTo>
                  <a:pt x="1511238" y="1172936"/>
                  <a:pt x="1172936" y="1511238"/>
                  <a:pt x="755619" y="1511238"/>
                </a:cubicBezTo>
                <a:cubicBezTo>
                  <a:pt x="338302" y="1511238"/>
                  <a:pt x="0" y="1172936"/>
                  <a:pt x="0" y="755619"/>
                </a:cubicBezTo>
                <a:close/>
              </a:path>
            </a:pathLst>
          </a:custGeom>
          <a:solidFill>
            <a:srgbClr val="2C3B5E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716" tIns="246716" rIns="246716" bIns="246716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JSP </a:t>
            </a:r>
          </a:p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페이지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60ADE6A-D7F6-4F8B-8F72-6B545B401AF0}"/>
              </a:ext>
            </a:extLst>
          </p:cNvPr>
          <p:cNvSpPr/>
          <p:nvPr/>
        </p:nvSpPr>
        <p:spPr>
          <a:xfrm rot="5394909">
            <a:off x="8966540" y="3247145"/>
            <a:ext cx="1052306" cy="510042"/>
          </a:xfrm>
          <a:custGeom>
            <a:avLst/>
            <a:gdLst>
              <a:gd name="connsiteX0" fmla="*/ 0 w 1052306"/>
              <a:gd name="connsiteY0" fmla="*/ 102008 h 510042"/>
              <a:gd name="connsiteX1" fmla="*/ 797285 w 1052306"/>
              <a:gd name="connsiteY1" fmla="*/ 102008 h 510042"/>
              <a:gd name="connsiteX2" fmla="*/ 797285 w 1052306"/>
              <a:gd name="connsiteY2" fmla="*/ 0 h 510042"/>
              <a:gd name="connsiteX3" fmla="*/ 1052306 w 1052306"/>
              <a:gd name="connsiteY3" fmla="*/ 255021 h 510042"/>
              <a:gd name="connsiteX4" fmla="*/ 797285 w 1052306"/>
              <a:gd name="connsiteY4" fmla="*/ 510042 h 510042"/>
              <a:gd name="connsiteX5" fmla="*/ 797285 w 1052306"/>
              <a:gd name="connsiteY5" fmla="*/ 408034 h 510042"/>
              <a:gd name="connsiteX6" fmla="*/ 0 w 1052306"/>
              <a:gd name="connsiteY6" fmla="*/ 408034 h 510042"/>
              <a:gd name="connsiteX7" fmla="*/ 0 w 1052306"/>
              <a:gd name="connsiteY7" fmla="*/ 102008 h 5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2306" h="510042">
                <a:moveTo>
                  <a:pt x="0" y="102008"/>
                </a:moveTo>
                <a:lnTo>
                  <a:pt x="797285" y="102008"/>
                </a:lnTo>
                <a:lnTo>
                  <a:pt x="797285" y="0"/>
                </a:lnTo>
                <a:lnTo>
                  <a:pt x="1052306" y="255021"/>
                </a:lnTo>
                <a:lnTo>
                  <a:pt x="797285" y="510042"/>
                </a:lnTo>
                <a:lnTo>
                  <a:pt x="797285" y="408034"/>
                </a:lnTo>
                <a:lnTo>
                  <a:pt x="0" y="408034"/>
                </a:lnTo>
                <a:lnTo>
                  <a:pt x="0" y="10200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2008" rIns="153012" bIns="102007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A324DDDE-F22F-4AF9-BDB9-11EC6143A9FC}"/>
              </a:ext>
            </a:extLst>
          </p:cNvPr>
          <p:cNvSpPr/>
          <p:nvPr/>
        </p:nvSpPr>
        <p:spPr>
          <a:xfrm>
            <a:off x="8739217" y="4193200"/>
            <a:ext cx="1511238" cy="1511238"/>
          </a:xfrm>
          <a:custGeom>
            <a:avLst/>
            <a:gdLst>
              <a:gd name="connsiteX0" fmla="*/ 0 w 1511238"/>
              <a:gd name="connsiteY0" fmla="*/ 755619 h 1511238"/>
              <a:gd name="connsiteX1" fmla="*/ 755619 w 1511238"/>
              <a:gd name="connsiteY1" fmla="*/ 0 h 1511238"/>
              <a:gd name="connsiteX2" fmla="*/ 1511238 w 1511238"/>
              <a:gd name="connsiteY2" fmla="*/ 755619 h 1511238"/>
              <a:gd name="connsiteX3" fmla="*/ 755619 w 1511238"/>
              <a:gd name="connsiteY3" fmla="*/ 1511238 h 1511238"/>
              <a:gd name="connsiteX4" fmla="*/ 0 w 1511238"/>
              <a:gd name="connsiteY4" fmla="*/ 755619 h 151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1238" h="1511238">
                <a:moveTo>
                  <a:pt x="0" y="755619"/>
                </a:moveTo>
                <a:cubicBezTo>
                  <a:pt x="0" y="338302"/>
                  <a:pt x="338302" y="0"/>
                  <a:pt x="755619" y="0"/>
                </a:cubicBezTo>
                <a:cubicBezTo>
                  <a:pt x="1172936" y="0"/>
                  <a:pt x="1511238" y="338302"/>
                  <a:pt x="1511238" y="755619"/>
                </a:cubicBezTo>
                <a:cubicBezTo>
                  <a:pt x="1511238" y="1172936"/>
                  <a:pt x="1172936" y="1511238"/>
                  <a:pt x="755619" y="1511238"/>
                </a:cubicBezTo>
                <a:cubicBezTo>
                  <a:pt x="338302" y="1511238"/>
                  <a:pt x="0" y="1172936"/>
                  <a:pt x="0" y="755619"/>
                </a:cubicBezTo>
                <a:close/>
              </a:path>
            </a:pathLst>
          </a:custGeom>
          <a:solidFill>
            <a:srgbClr val="2C3B5E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716" tIns="246716" rIns="246716" bIns="246716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자바 </a:t>
            </a:r>
            <a:endParaRPr lang="en-US" altLang="ko-KR" sz="2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소스코드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D2F46B97-E12B-4EDF-B9EE-49344EBEB9D3}"/>
              </a:ext>
            </a:extLst>
          </p:cNvPr>
          <p:cNvSpPr/>
          <p:nvPr/>
        </p:nvSpPr>
        <p:spPr>
          <a:xfrm rot="32665">
            <a:off x="5953185" y="4672149"/>
            <a:ext cx="2526808" cy="510043"/>
          </a:xfrm>
          <a:custGeom>
            <a:avLst/>
            <a:gdLst>
              <a:gd name="connsiteX0" fmla="*/ 0 w 2526807"/>
              <a:gd name="connsiteY0" fmla="*/ 102008 h 510042"/>
              <a:gd name="connsiteX1" fmla="*/ 2271786 w 2526807"/>
              <a:gd name="connsiteY1" fmla="*/ 102008 h 510042"/>
              <a:gd name="connsiteX2" fmla="*/ 2271786 w 2526807"/>
              <a:gd name="connsiteY2" fmla="*/ 0 h 510042"/>
              <a:gd name="connsiteX3" fmla="*/ 2526807 w 2526807"/>
              <a:gd name="connsiteY3" fmla="*/ 255021 h 510042"/>
              <a:gd name="connsiteX4" fmla="*/ 2271786 w 2526807"/>
              <a:gd name="connsiteY4" fmla="*/ 510042 h 510042"/>
              <a:gd name="connsiteX5" fmla="*/ 2271786 w 2526807"/>
              <a:gd name="connsiteY5" fmla="*/ 408034 h 510042"/>
              <a:gd name="connsiteX6" fmla="*/ 0 w 2526807"/>
              <a:gd name="connsiteY6" fmla="*/ 408034 h 510042"/>
              <a:gd name="connsiteX7" fmla="*/ 0 w 2526807"/>
              <a:gd name="connsiteY7" fmla="*/ 102008 h 5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6807" h="510042">
                <a:moveTo>
                  <a:pt x="2526807" y="408033"/>
                </a:moveTo>
                <a:lnTo>
                  <a:pt x="255021" y="408033"/>
                </a:lnTo>
                <a:lnTo>
                  <a:pt x="255021" y="510041"/>
                </a:lnTo>
                <a:lnTo>
                  <a:pt x="0" y="255021"/>
                </a:lnTo>
                <a:lnTo>
                  <a:pt x="255021" y="1"/>
                </a:lnTo>
                <a:lnTo>
                  <a:pt x="255021" y="102009"/>
                </a:lnTo>
                <a:lnTo>
                  <a:pt x="2526807" y="102009"/>
                </a:lnTo>
                <a:lnTo>
                  <a:pt x="2526807" y="40803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3013" tIns="102008" rIns="0" bIns="102008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6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344317C2-4BF6-4E1C-8253-00B6F7F8773B}"/>
              </a:ext>
            </a:extLst>
          </p:cNvPr>
          <p:cNvSpPr/>
          <p:nvPr/>
        </p:nvSpPr>
        <p:spPr>
          <a:xfrm>
            <a:off x="4088536" y="4149008"/>
            <a:ext cx="1511238" cy="1511238"/>
          </a:xfrm>
          <a:custGeom>
            <a:avLst/>
            <a:gdLst>
              <a:gd name="connsiteX0" fmla="*/ 0 w 1511238"/>
              <a:gd name="connsiteY0" fmla="*/ 755619 h 1511238"/>
              <a:gd name="connsiteX1" fmla="*/ 755619 w 1511238"/>
              <a:gd name="connsiteY1" fmla="*/ 0 h 1511238"/>
              <a:gd name="connsiteX2" fmla="*/ 1511238 w 1511238"/>
              <a:gd name="connsiteY2" fmla="*/ 755619 h 1511238"/>
              <a:gd name="connsiteX3" fmla="*/ 755619 w 1511238"/>
              <a:gd name="connsiteY3" fmla="*/ 1511238 h 1511238"/>
              <a:gd name="connsiteX4" fmla="*/ 0 w 1511238"/>
              <a:gd name="connsiteY4" fmla="*/ 755619 h 151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1238" h="1511238">
                <a:moveTo>
                  <a:pt x="0" y="755619"/>
                </a:moveTo>
                <a:cubicBezTo>
                  <a:pt x="0" y="338302"/>
                  <a:pt x="338302" y="0"/>
                  <a:pt x="755619" y="0"/>
                </a:cubicBezTo>
                <a:cubicBezTo>
                  <a:pt x="1172936" y="0"/>
                  <a:pt x="1511238" y="338302"/>
                  <a:pt x="1511238" y="755619"/>
                </a:cubicBezTo>
                <a:cubicBezTo>
                  <a:pt x="1511238" y="1172936"/>
                  <a:pt x="1172936" y="1511238"/>
                  <a:pt x="755619" y="1511238"/>
                </a:cubicBezTo>
                <a:cubicBezTo>
                  <a:pt x="338302" y="1511238"/>
                  <a:pt x="0" y="1172936"/>
                  <a:pt x="0" y="755619"/>
                </a:cubicBezTo>
                <a:close/>
              </a:path>
            </a:pathLst>
          </a:custGeom>
          <a:solidFill>
            <a:srgbClr val="2C3B5E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716" tIns="246716" rIns="246716" bIns="246716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서블릿</a:t>
            </a:r>
            <a:r>
              <a:rPr lang="ko-KR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클래스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9449AF45-D550-4CAA-996F-A1C052E93278}"/>
              </a:ext>
            </a:extLst>
          </p:cNvPr>
          <p:cNvSpPr/>
          <p:nvPr/>
        </p:nvSpPr>
        <p:spPr>
          <a:xfrm rot="5267609">
            <a:off x="4080672" y="3334330"/>
            <a:ext cx="530644" cy="510043"/>
          </a:xfrm>
          <a:custGeom>
            <a:avLst/>
            <a:gdLst>
              <a:gd name="connsiteX0" fmla="*/ 0 w 530643"/>
              <a:gd name="connsiteY0" fmla="*/ 102008 h 510042"/>
              <a:gd name="connsiteX1" fmla="*/ 275622 w 530643"/>
              <a:gd name="connsiteY1" fmla="*/ 102008 h 510042"/>
              <a:gd name="connsiteX2" fmla="*/ 275622 w 530643"/>
              <a:gd name="connsiteY2" fmla="*/ 0 h 510042"/>
              <a:gd name="connsiteX3" fmla="*/ 530643 w 530643"/>
              <a:gd name="connsiteY3" fmla="*/ 255021 h 510042"/>
              <a:gd name="connsiteX4" fmla="*/ 275622 w 530643"/>
              <a:gd name="connsiteY4" fmla="*/ 510042 h 510042"/>
              <a:gd name="connsiteX5" fmla="*/ 275622 w 530643"/>
              <a:gd name="connsiteY5" fmla="*/ 408034 h 510042"/>
              <a:gd name="connsiteX6" fmla="*/ 0 w 530643"/>
              <a:gd name="connsiteY6" fmla="*/ 408034 h 510042"/>
              <a:gd name="connsiteX7" fmla="*/ 0 w 530643"/>
              <a:gd name="connsiteY7" fmla="*/ 102008 h 5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643" h="510042">
                <a:moveTo>
                  <a:pt x="530643" y="408034"/>
                </a:moveTo>
                <a:lnTo>
                  <a:pt x="255021" y="408034"/>
                </a:lnTo>
                <a:lnTo>
                  <a:pt x="255021" y="510042"/>
                </a:lnTo>
                <a:lnTo>
                  <a:pt x="0" y="255021"/>
                </a:lnTo>
                <a:lnTo>
                  <a:pt x="255021" y="0"/>
                </a:lnTo>
                <a:lnTo>
                  <a:pt x="255021" y="102008"/>
                </a:lnTo>
                <a:lnTo>
                  <a:pt x="530643" y="102008"/>
                </a:lnTo>
                <a:lnTo>
                  <a:pt x="530643" y="40803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3014" tIns="102008" rIns="-1" bIns="102008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6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4EDC4CE-0D6A-471E-9928-BA9DC2BD73C7}"/>
              </a:ext>
            </a:extLst>
          </p:cNvPr>
          <p:cNvGrpSpPr/>
          <p:nvPr/>
        </p:nvGrpSpPr>
        <p:grpSpPr>
          <a:xfrm rot="10800000">
            <a:off x="4933566" y="3361463"/>
            <a:ext cx="510042" cy="492293"/>
            <a:chOff x="3162250" y="2005827"/>
            <a:chExt cx="510042" cy="492293"/>
          </a:xfrm>
        </p:grpSpPr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6DEEFD1D-77CF-4106-A7A8-2DBF32D7E077}"/>
                </a:ext>
              </a:extLst>
            </p:cNvPr>
            <p:cNvSpPr/>
            <p:nvPr/>
          </p:nvSpPr>
          <p:spPr>
            <a:xfrm rot="16179757">
              <a:off x="3171124" y="1996953"/>
              <a:ext cx="492293" cy="51004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화살표: 오른쪽 4">
              <a:extLst>
                <a:ext uri="{FF2B5EF4-FFF2-40B4-BE49-F238E27FC236}">
                  <a16:creationId xmlns:a16="http://schemas.microsoft.com/office/drawing/2014/main" id="{C7827C66-9FE1-4549-9162-C3600D573D74}"/>
                </a:ext>
              </a:extLst>
            </p:cNvPr>
            <p:cNvSpPr txBox="1"/>
            <p:nvPr/>
          </p:nvSpPr>
          <p:spPr>
            <a:xfrm rot="26979757">
              <a:off x="3245403" y="2172804"/>
              <a:ext cx="344605" cy="3060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5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D8A28D0-857D-49E0-927F-761BA06E7512}"/>
              </a:ext>
            </a:extLst>
          </p:cNvPr>
          <p:cNvSpPr/>
          <p:nvPr/>
        </p:nvSpPr>
        <p:spPr>
          <a:xfrm flipH="1">
            <a:off x="1213031" y="2184016"/>
            <a:ext cx="2368148" cy="808265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 전송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05B8E-3ABC-4ECA-97BD-F1564B689033}"/>
              </a:ext>
            </a:extLst>
          </p:cNvPr>
          <p:cNvSpPr txBox="1"/>
          <p:nvPr/>
        </p:nvSpPr>
        <p:spPr>
          <a:xfrm>
            <a:off x="5724663" y="737424"/>
            <a:ext cx="114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Servlet</a:t>
            </a:r>
            <a:r>
              <a:rPr lang="ko-KR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이</a:t>
            </a:r>
            <a:endParaRPr lang="en-US" altLang="ko-KR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없는 경우</a:t>
            </a:r>
            <a:endParaRPr lang="en-US" altLang="ko-KR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446ACF-C258-4CC0-84AF-EEB6B8AA62D1}"/>
              </a:ext>
            </a:extLst>
          </p:cNvPr>
          <p:cNvSpPr txBox="1"/>
          <p:nvPr/>
        </p:nvSpPr>
        <p:spPr>
          <a:xfrm>
            <a:off x="9588305" y="2950520"/>
            <a:ext cx="1608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자바 코드 생성</a:t>
            </a:r>
            <a:endParaRPr lang="en-US" altLang="ko-KR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변환 과정</a:t>
            </a:r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293FCA-F454-4228-84B2-B4DC366EAD39}"/>
              </a:ext>
            </a:extLst>
          </p:cNvPr>
          <p:cNvSpPr txBox="1"/>
          <p:nvPr/>
        </p:nvSpPr>
        <p:spPr>
          <a:xfrm>
            <a:off x="6520013" y="5210818"/>
            <a:ext cx="158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자바코드 컴파일</a:t>
            </a:r>
            <a:endParaRPr lang="en-US" altLang="ko-KR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컴파일 과정</a:t>
            </a:r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74DA1A-FEAC-42F3-A92D-CD9582A6504C}"/>
              </a:ext>
            </a:extLst>
          </p:cNvPr>
          <p:cNvSpPr txBox="1"/>
          <p:nvPr/>
        </p:nvSpPr>
        <p:spPr>
          <a:xfrm>
            <a:off x="5466329" y="3294582"/>
            <a:ext cx="125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서블릿에</a:t>
            </a:r>
            <a:endParaRPr lang="en-US" altLang="ko-KR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요청전달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AA1FF2-0652-4A2A-B4EF-F2AA9A6A7596}"/>
              </a:ext>
            </a:extLst>
          </p:cNvPr>
          <p:cNvSpPr txBox="1"/>
          <p:nvPr/>
        </p:nvSpPr>
        <p:spPr>
          <a:xfrm>
            <a:off x="2795425" y="3319520"/>
            <a:ext cx="125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처리 결과</a:t>
            </a:r>
            <a:endParaRPr lang="en-US" altLang="ko-KR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전달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35759F-0190-46B5-A236-58E1033A7210}"/>
              </a:ext>
            </a:extLst>
          </p:cNvPr>
          <p:cNvSpPr txBox="1"/>
          <p:nvPr/>
        </p:nvSpPr>
        <p:spPr>
          <a:xfrm>
            <a:off x="6390511" y="1153922"/>
            <a:ext cx="114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&amp;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3DCE7B-C101-46F3-81AF-84BFC23B8310}"/>
              </a:ext>
            </a:extLst>
          </p:cNvPr>
          <p:cNvSpPr txBox="1"/>
          <p:nvPr/>
        </p:nvSpPr>
        <p:spPr>
          <a:xfrm>
            <a:off x="7020372" y="1286111"/>
            <a:ext cx="144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Jsp</a:t>
            </a:r>
            <a:r>
              <a:rPr lang="ko-KR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페이지를</a:t>
            </a:r>
            <a:endParaRPr lang="en-US" altLang="ko-KR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변경한 경우</a:t>
            </a:r>
            <a:endParaRPr lang="en-US" altLang="ko-KR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800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63" grpId="0" animBg="1"/>
      <p:bldP spid="19" grpId="0"/>
      <p:bldP spid="65" grpId="0"/>
      <p:bldP spid="70" grpId="0"/>
      <p:bldP spid="71" grpId="0"/>
      <p:bldP spid="72" grpId="0"/>
      <p:bldP spid="73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3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1303712" y="461420"/>
            <a:ext cx="8243374" cy="5358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442" y="773427"/>
            <a:ext cx="10247572" cy="535877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 rot="21430038">
            <a:off x="10566464" y="4265155"/>
            <a:ext cx="1815354" cy="2857208"/>
            <a:chOff x="5816026" y="2680319"/>
            <a:chExt cx="2419559" cy="38081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grpSp>
          <p:nvGrpSpPr>
            <p:cNvPr id="68" name="그룹 67"/>
            <p:cNvGrpSpPr/>
            <p:nvPr/>
          </p:nvGrpSpPr>
          <p:grpSpPr>
            <a:xfrm>
              <a:off x="5816026" y="2680319"/>
              <a:ext cx="1928727" cy="2937494"/>
              <a:chOff x="5816026" y="2680319"/>
              <a:chExt cx="1928727" cy="2937494"/>
            </a:xfrm>
          </p:grpSpPr>
          <p:sp>
            <p:nvSpPr>
              <p:cNvPr id="66" name="자유형 65"/>
              <p:cNvSpPr/>
              <p:nvPr/>
            </p:nvSpPr>
            <p:spPr>
              <a:xfrm>
                <a:off x="6056388" y="2982977"/>
                <a:ext cx="1307962" cy="1106546"/>
              </a:xfrm>
              <a:custGeom>
                <a:avLst/>
                <a:gdLst>
                  <a:gd name="connsiteX0" fmla="*/ 1059709 w 1085045"/>
                  <a:gd name="connsiteY0" fmla="*/ 744090 h 1046466"/>
                  <a:gd name="connsiteX1" fmla="*/ 697759 w 1085045"/>
                  <a:gd name="connsiteY1" fmla="*/ 172590 h 1046466"/>
                  <a:gd name="connsiteX2" fmla="*/ 516784 w 1085045"/>
                  <a:gd name="connsiteY2" fmla="*/ 167828 h 1046466"/>
                  <a:gd name="connsiteX3" fmla="*/ 240559 w 1085045"/>
                  <a:gd name="connsiteY3" fmla="*/ 91628 h 1046466"/>
                  <a:gd name="connsiteX4" fmla="*/ 92921 w 1085045"/>
                  <a:gd name="connsiteY4" fmla="*/ 3521 h 1046466"/>
                  <a:gd name="connsiteX5" fmla="*/ 52 w 1085045"/>
                  <a:gd name="connsiteY5" fmla="*/ 58290 h 1046466"/>
                  <a:gd name="connsiteX6" fmla="*/ 104827 w 1085045"/>
                  <a:gd name="connsiteY6" fmla="*/ 413096 h 1046466"/>
                  <a:gd name="connsiteX7" fmla="*/ 409627 w 1085045"/>
                  <a:gd name="connsiteY7" fmla="*/ 846484 h 1046466"/>
                  <a:gd name="connsiteX8" fmla="*/ 664421 w 1085045"/>
                  <a:gd name="connsiteY8" fmla="*/ 1041746 h 1046466"/>
                  <a:gd name="connsiteX9" fmla="*/ 971602 w 1085045"/>
                  <a:gd name="connsiteY9" fmla="*/ 972690 h 1046466"/>
                  <a:gd name="connsiteX10" fmla="*/ 1045421 w 1085045"/>
                  <a:gd name="connsiteY10" fmla="*/ 825053 h 1046466"/>
                  <a:gd name="connsiteX11" fmla="*/ 1059709 w 1085045"/>
                  <a:gd name="connsiteY11" fmla="*/ 744090 h 1046466"/>
                  <a:gd name="connsiteX0" fmla="*/ 1286461 w 1311797"/>
                  <a:gd name="connsiteY0" fmla="*/ 741298 h 1043674"/>
                  <a:gd name="connsiteX1" fmla="*/ 924511 w 1311797"/>
                  <a:gd name="connsiteY1" fmla="*/ 169798 h 1043674"/>
                  <a:gd name="connsiteX2" fmla="*/ 743536 w 1311797"/>
                  <a:gd name="connsiteY2" fmla="*/ 165036 h 1043674"/>
                  <a:gd name="connsiteX3" fmla="*/ 467311 w 1311797"/>
                  <a:gd name="connsiteY3" fmla="*/ 88836 h 1043674"/>
                  <a:gd name="connsiteX4" fmla="*/ 319673 w 1311797"/>
                  <a:gd name="connsiteY4" fmla="*/ 729 h 1043674"/>
                  <a:gd name="connsiteX5" fmla="*/ 226804 w 1311797"/>
                  <a:gd name="connsiteY5" fmla="*/ 55498 h 1043674"/>
                  <a:gd name="connsiteX6" fmla="*/ 12492 w 1311797"/>
                  <a:gd name="connsiteY6" fmla="*/ 200754 h 1043674"/>
                  <a:gd name="connsiteX7" fmla="*/ 636379 w 1311797"/>
                  <a:gd name="connsiteY7" fmla="*/ 843692 h 1043674"/>
                  <a:gd name="connsiteX8" fmla="*/ 891173 w 1311797"/>
                  <a:gd name="connsiteY8" fmla="*/ 1038954 h 1043674"/>
                  <a:gd name="connsiteX9" fmla="*/ 1198354 w 1311797"/>
                  <a:gd name="connsiteY9" fmla="*/ 969898 h 1043674"/>
                  <a:gd name="connsiteX10" fmla="*/ 1272173 w 1311797"/>
                  <a:gd name="connsiteY10" fmla="*/ 822261 h 1043674"/>
                  <a:gd name="connsiteX11" fmla="*/ 1286461 w 1311797"/>
                  <a:gd name="connsiteY11" fmla="*/ 741298 h 1043674"/>
                  <a:gd name="connsiteX0" fmla="*/ 1285550 w 1310886"/>
                  <a:gd name="connsiteY0" fmla="*/ 741298 h 1041918"/>
                  <a:gd name="connsiteX1" fmla="*/ 923600 w 1310886"/>
                  <a:gd name="connsiteY1" fmla="*/ 169798 h 1041918"/>
                  <a:gd name="connsiteX2" fmla="*/ 742625 w 1310886"/>
                  <a:gd name="connsiteY2" fmla="*/ 165036 h 1041918"/>
                  <a:gd name="connsiteX3" fmla="*/ 466400 w 1310886"/>
                  <a:gd name="connsiteY3" fmla="*/ 88836 h 1041918"/>
                  <a:gd name="connsiteX4" fmla="*/ 318762 w 1310886"/>
                  <a:gd name="connsiteY4" fmla="*/ 729 h 1041918"/>
                  <a:gd name="connsiteX5" fmla="*/ 225893 w 1310886"/>
                  <a:gd name="connsiteY5" fmla="*/ 55498 h 1041918"/>
                  <a:gd name="connsiteX6" fmla="*/ 11581 w 1310886"/>
                  <a:gd name="connsiteY6" fmla="*/ 200754 h 1041918"/>
                  <a:gd name="connsiteX7" fmla="*/ 616418 w 1310886"/>
                  <a:gd name="connsiteY7" fmla="*/ 877030 h 1041918"/>
                  <a:gd name="connsiteX8" fmla="*/ 890262 w 1310886"/>
                  <a:gd name="connsiteY8" fmla="*/ 1038954 h 1041918"/>
                  <a:gd name="connsiteX9" fmla="*/ 1197443 w 1310886"/>
                  <a:gd name="connsiteY9" fmla="*/ 969898 h 1041918"/>
                  <a:gd name="connsiteX10" fmla="*/ 1271262 w 1310886"/>
                  <a:gd name="connsiteY10" fmla="*/ 822261 h 1041918"/>
                  <a:gd name="connsiteX11" fmla="*/ 1285550 w 1310886"/>
                  <a:gd name="connsiteY11" fmla="*/ 741298 h 1041918"/>
                  <a:gd name="connsiteX0" fmla="*/ 1285550 w 1310886"/>
                  <a:gd name="connsiteY0" fmla="*/ 741298 h 1041918"/>
                  <a:gd name="connsiteX1" fmla="*/ 923600 w 1310886"/>
                  <a:gd name="connsiteY1" fmla="*/ 169798 h 1041918"/>
                  <a:gd name="connsiteX2" fmla="*/ 742625 w 1310886"/>
                  <a:gd name="connsiteY2" fmla="*/ 165036 h 1041918"/>
                  <a:gd name="connsiteX3" fmla="*/ 466400 w 1310886"/>
                  <a:gd name="connsiteY3" fmla="*/ 88836 h 1041918"/>
                  <a:gd name="connsiteX4" fmla="*/ 318762 w 1310886"/>
                  <a:gd name="connsiteY4" fmla="*/ 729 h 1041918"/>
                  <a:gd name="connsiteX5" fmla="*/ 225893 w 1310886"/>
                  <a:gd name="connsiteY5" fmla="*/ 55498 h 1041918"/>
                  <a:gd name="connsiteX6" fmla="*/ 11581 w 1310886"/>
                  <a:gd name="connsiteY6" fmla="*/ 200754 h 1041918"/>
                  <a:gd name="connsiteX7" fmla="*/ 616418 w 1310886"/>
                  <a:gd name="connsiteY7" fmla="*/ 877030 h 1041918"/>
                  <a:gd name="connsiteX8" fmla="*/ 890262 w 1310886"/>
                  <a:gd name="connsiteY8" fmla="*/ 1038954 h 1041918"/>
                  <a:gd name="connsiteX9" fmla="*/ 1197443 w 1310886"/>
                  <a:gd name="connsiteY9" fmla="*/ 969898 h 1041918"/>
                  <a:gd name="connsiteX10" fmla="*/ 1271262 w 1310886"/>
                  <a:gd name="connsiteY10" fmla="*/ 822261 h 1041918"/>
                  <a:gd name="connsiteX11" fmla="*/ 1285550 w 1310886"/>
                  <a:gd name="connsiteY11" fmla="*/ 741298 h 1041918"/>
                  <a:gd name="connsiteX0" fmla="*/ 1280446 w 1305782"/>
                  <a:gd name="connsiteY0" fmla="*/ 741298 h 1102017"/>
                  <a:gd name="connsiteX1" fmla="*/ 918496 w 1305782"/>
                  <a:gd name="connsiteY1" fmla="*/ 169798 h 1102017"/>
                  <a:gd name="connsiteX2" fmla="*/ 737521 w 1305782"/>
                  <a:gd name="connsiteY2" fmla="*/ 165036 h 1102017"/>
                  <a:gd name="connsiteX3" fmla="*/ 461296 w 1305782"/>
                  <a:gd name="connsiteY3" fmla="*/ 88836 h 1102017"/>
                  <a:gd name="connsiteX4" fmla="*/ 313658 w 1305782"/>
                  <a:gd name="connsiteY4" fmla="*/ 729 h 1102017"/>
                  <a:gd name="connsiteX5" fmla="*/ 220789 w 1305782"/>
                  <a:gd name="connsiteY5" fmla="*/ 55498 h 1102017"/>
                  <a:gd name="connsiteX6" fmla="*/ 6477 w 1305782"/>
                  <a:gd name="connsiteY6" fmla="*/ 200754 h 1102017"/>
                  <a:gd name="connsiteX7" fmla="*/ 494633 w 1305782"/>
                  <a:gd name="connsiteY7" fmla="*/ 993712 h 1102017"/>
                  <a:gd name="connsiteX8" fmla="*/ 885158 w 1305782"/>
                  <a:gd name="connsiteY8" fmla="*/ 1038954 h 1102017"/>
                  <a:gd name="connsiteX9" fmla="*/ 1192339 w 1305782"/>
                  <a:gd name="connsiteY9" fmla="*/ 969898 h 1102017"/>
                  <a:gd name="connsiteX10" fmla="*/ 1266158 w 1305782"/>
                  <a:gd name="connsiteY10" fmla="*/ 822261 h 1102017"/>
                  <a:gd name="connsiteX11" fmla="*/ 1280446 w 1305782"/>
                  <a:gd name="connsiteY11" fmla="*/ 741298 h 1102017"/>
                  <a:gd name="connsiteX0" fmla="*/ 1297382 w 1322718"/>
                  <a:gd name="connsiteY0" fmla="*/ 741298 h 1102017"/>
                  <a:gd name="connsiteX1" fmla="*/ 935432 w 1322718"/>
                  <a:gd name="connsiteY1" fmla="*/ 169798 h 1102017"/>
                  <a:gd name="connsiteX2" fmla="*/ 754457 w 1322718"/>
                  <a:gd name="connsiteY2" fmla="*/ 165036 h 1102017"/>
                  <a:gd name="connsiteX3" fmla="*/ 478232 w 1322718"/>
                  <a:gd name="connsiteY3" fmla="*/ 88836 h 1102017"/>
                  <a:gd name="connsiteX4" fmla="*/ 330594 w 1322718"/>
                  <a:gd name="connsiteY4" fmla="*/ 729 h 1102017"/>
                  <a:gd name="connsiteX5" fmla="*/ 237725 w 1322718"/>
                  <a:gd name="connsiteY5" fmla="*/ 55498 h 1102017"/>
                  <a:gd name="connsiteX6" fmla="*/ 23413 w 1322718"/>
                  <a:gd name="connsiteY6" fmla="*/ 200754 h 1102017"/>
                  <a:gd name="connsiteX7" fmla="*/ 511569 w 1322718"/>
                  <a:gd name="connsiteY7" fmla="*/ 993712 h 1102017"/>
                  <a:gd name="connsiteX8" fmla="*/ 902094 w 1322718"/>
                  <a:gd name="connsiteY8" fmla="*/ 1038954 h 1102017"/>
                  <a:gd name="connsiteX9" fmla="*/ 1209275 w 1322718"/>
                  <a:gd name="connsiteY9" fmla="*/ 969898 h 1102017"/>
                  <a:gd name="connsiteX10" fmla="*/ 1283094 w 1322718"/>
                  <a:gd name="connsiteY10" fmla="*/ 822261 h 1102017"/>
                  <a:gd name="connsiteX11" fmla="*/ 1297382 w 1322718"/>
                  <a:gd name="connsiteY11" fmla="*/ 741298 h 1102017"/>
                  <a:gd name="connsiteX0" fmla="*/ 1280258 w 1305594"/>
                  <a:gd name="connsiteY0" fmla="*/ 741298 h 1100342"/>
                  <a:gd name="connsiteX1" fmla="*/ 918308 w 1305594"/>
                  <a:gd name="connsiteY1" fmla="*/ 169798 h 1100342"/>
                  <a:gd name="connsiteX2" fmla="*/ 737333 w 1305594"/>
                  <a:gd name="connsiteY2" fmla="*/ 165036 h 1100342"/>
                  <a:gd name="connsiteX3" fmla="*/ 461108 w 1305594"/>
                  <a:gd name="connsiteY3" fmla="*/ 88836 h 1100342"/>
                  <a:gd name="connsiteX4" fmla="*/ 313470 w 1305594"/>
                  <a:gd name="connsiteY4" fmla="*/ 729 h 1100342"/>
                  <a:gd name="connsiteX5" fmla="*/ 220601 w 1305594"/>
                  <a:gd name="connsiteY5" fmla="*/ 55498 h 1100342"/>
                  <a:gd name="connsiteX6" fmla="*/ 6289 w 1305594"/>
                  <a:gd name="connsiteY6" fmla="*/ 200754 h 1100342"/>
                  <a:gd name="connsiteX7" fmla="*/ 489682 w 1305594"/>
                  <a:gd name="connsiteY7" fmla="*/ 991330 h 1100342"/>
                  <a:gd name="connsiteX8" fmla="*/ 884970 w 1305594"/>
                  <a:gd name="connsiteY8" fmla="*/ 1038954 h 1100342"/>
                  <a:gd name="connsiteX9" fmla="*/ 1192151 w 1305594"/>
                  <a:gd name="connsiteY9" fmla="*/ 969898 h 1100342"/>
                  <a:gd name="connsiteX10" fmla="*/ 1265970 w 1305594"/>
                  <a:gd name="connsiteY10" fmla="*/ 822261 h 1100342"/>
                  <a:gd name="connsiteX11" fmla="*/ 1280258 w 1305594"/>
                  <a:gd name="connsiteY11" fmla="*/ 741298 h 1100342"/>
                  <a:gd name="connsiteX0" fmla="*/ 1280258 w 1305594"/>
                  <a:gd name="connsiteY0" fmla="*/ 741298 h 1106546"/>
                  <a:gd name="connsiteX1" fmla="*/ 918308 w 1305594"/>
                  <a:gd name="connsiteY1" fmla="*/ 169798 h 1106546"/>
                  <a:gd name="connsiteX2" fmla="*/ 737333 w 1305594"/>
                  <a:gd name="connsiteY2" fmla="*/ 165036 h 1106546"/>
                  <a:gd name="connsiteX3" fmla="*/ 461108 w 1305594"/>
                  <a:gd name="connsiteY3" fmla="*/ 88836 h 1106546"/>
                  <a:gd name="connsiteX4" fmla="*/ 313470 w 1305594"/>
                  <a:gd name="connsiteY4" fmla="*/ 729 h 1106546"/>
                  <a:gd name="connsiteX5" fmla="*/ 220601 w 1305594"/>
                  <a:gd name="connsiteY5" fmla="*/ 55498 h 1106546"/>
                  <a:gd name="connsiteX6" fmla="*/ 6289 w 1305594"/>
                  <a:gd name="connsiteY6" fmla="*/ 200754 h 1106546"/>
                  <a:gd name="connsiteX7" fmla="*/ 489682 w 1305594"/>
                  <a:gd name="connsiteY7" fmla="*/ 991330 h 1106546"/>
                  <a:gd name="connsiteX8" fmla="*/ 884970 w 1305594"/>
                  <a:gd name="connsiteY8" fmla="*/ 1038954 h 1106546"/>
                  <a:gd name="connsiteX9" fmla="*/ 1192151 w 1305594"/>
                  <a:gd name="connsiteY9" fmla="*/ 969898 h 1106546"/>
                  <a:gd name="connsiteX10" fmla="*/ 1265970 w 1305594"/>
                  <a:gd name="connsiteY10" fmla="*/ 822261 h 1106546"/>
                  <a:gd name="connsiteX11" fmla="*/ 1280258 w 1305594"/>
                  <a:gd name="connsiteY11" fmla="*/ 741298 h 1106546"/>
                  <a:gd name="connsiteX0" fmla="*/ 1282626 w 1307962"/>
                  <a:gd name="connsiteY0" fmla="*/ 741298 h 1106546"/>
                  <a:gd name="connsiteX1" fmla="*/ 920676 w 1307962"/>
                  <a:gd name="connsiteY1" fmla="*/ 169798 h 1106546"/>
                  <a:gd name="connsiteX2" fmla="*/ 739701 w 1307962"/>
                  <a:gd name="connsiteY2" fmla="*/ 165036 h 1106546"/>
                  <a:gd name="connsiteX3" fmla="*/ 463476 w 1307962"/>
                  <a:gd name="connsiteY3" fmla="*/ 88836 h 1106546"/>
                  <a:gd name="connsiteX4" fmla="*/ 315838 w 1307962"/>
                  <a:gd name="connsiteY4" fmla="*/ 729 h 1106546"/>
                  <a:gd name="connsiteX5" fmla="*/ 222969 w 1307962"/>
                  <a:gd name="connsiteY5" fmla="*/ 55498 h 1106546"/>
                  <a:gd name="connsiteX6" fmla="*/ 8657 w 1307962"/>
                  <a:gd name="connsiteY6" fmla="*/ 200754 h 1106546"/>
                  <a:gd name="connsiteX7" fmla="*/ 492050 w 1307962"/>
                  <a:gd name="connsiteY7" fmla="*/ 991330 h 1106546"/>
                  <a:gd name="connsiteX8" fmla="*/ 887338 w 1307962"/>
                  <a:gd name="connsiteY8" fmla="*/ 1038954 h 1106546"/>
                  <a:gd name="connsiteX9" fmla="*/ 1194519 w 1307962"/>
                  <a:gd name="connsiteY9" fmla="*/ 969898 h 1106546"/>
                  <a:gd name="connsiteX10" fmla="*/ 1268338 w 1307962"/>
                  <a:gd name="connsiteY10" fmla="*/ 822261 h 1106546"/>
                  <a:gd name="connsiteX11" fmla="*/ 1282626 w 1307962"/>
                  <a:gd name="connsiteY11" fmla="*/ 741298 h 1106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07962" h="1106546">
                    <a:moveTo>
                      <a:pt x="1282626" y="741298"/>
                    </a:moveTo>
                    <a:cubicBezTo>
                      <a:pt x="1224682" y="632554"/>
                      <a:pt x="1011163" y="265842"/>
                      <a:pt x="920676" y="169798"/>
                    </a:cubicBezTo>
                    <a:cubicBezTo>
                      <a:pt x="830189" y="73754"/>
                      <a:pt x="815901" y="178530"/>
                      <a:pt x="739701" y="165036"/>
                    </a:cubicBezTo>
                    <a:cubicBezTo>
                      <a:pt x="663501" y="151542"/>
                      <a:pt x="534120" y="116220"/>
                      <a:pt x="463476" y="88836"/>
                    </a:cubicBezTo>
                    <a:cubicBezTo>
                      <a:pt x="392832" y="61452"/>
                      <a:pt x="355922" y="6285"/>
                      <a:pt x="315838" y="729"/>
                    </a:cubicBezTo>
                    <a:cubicBezTo>
                      <a:pt x="275753" y="-4827"/>
                      <a:pt x="274166" y="22161"/>
                      <a:pt x="222969" y="55498"/>
                    </a:cubicBezTo>
                    <a:cubicBezTo>
                      <a:pt x="171772" y="88836"/>
                      <a:pt x="-45715" y="144794"/>
                      <a:pt x="8657" y="200754"/>
                    </a:cubicBezTo>
                    <a:cubicBezTo>
                      <a:pt x="63029" y="256714"/>
                      <a:pt x="478952" y="765905"/>
                      <a:pt x="492050" y="991330"/>
                    </a:cubicBezTo>
                    <a:cubicBezTo>
                      <a:pt x="505148" y="1216755"/>
                      <a:pt x="770260" y="1042526"/>
                      <a:pt x="887338" y="1038954"/>
                    </a:cubicBezTo>
                    <a:cubicBezTo>
                      <a:pt x="1004416" y="1035382"/>
                      <a:pt x="1131019" y="1006014"/>
                      <a:pt x="1194519" y="969898"/>
                    </a:cubicBezTo>
                    <a:cubicBezTo>
                      <a:pt x="1258019" y="933783"/>
                      <a:pt x="1253654" y="859567"/>
                      <a:pt x="1268338" y="822261"/>
                    </a:cubicBezTo>
                    <a:cubicBezTo>
                      <a:pt x="1283022" y="784955"/>
                      <a:pt x="1340570" y="850042"/>
                      <a:pt x="1282626" y="741298"/>
                    </a:cubicBezTo>
                    <a:close/>
                  </a:path>
                </a:pathLst>
              </a:custGeom>
              <a:solidFill>
                <a:srgbClr val="E78B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5816026" y="2680319"/>
                <a:ext cx="1928727" cy="2937494"/>
                <a:chOff x="5816026" y="2680319"/>
                <a:chExt cx="1928727" cy="2937494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 rot="3273654">
                  <a:off x="5809614" y="3228641"/>
                  <a:ext cx="1237829" cy="364104"/>
                </a:xfrm>
                <a:custGeom>
                  <a:avLst/>
                  <a:gdLst>
                    <a:gd name="connsiteX0" fmla="*/ 0 w 1015908"/>
                    <a:gd name="connsiteY0" fmla="*/ 0 h 328896"/>
                    <a:gd name="connsiteX1" fmla="*/ 1015908 w 1015908"/>
                    <a:gd name="connsiteY1" fmla="*/ 0 h 328896"/>
                    <a:gd name="connsiteX2" fmla="*/ 1015908 w 1015908"/>
                    <a:gd name="connsiteY2" fmla="*/ 328896 h 328896"/>
                    <a:gd name="connsiteX3" fmla="*/ 0 w 1015908"/>
                    <a:gd name="connsiteY3" fmla="*/ 328896 h 328896"/>
                    <a:gd name="connsiteX4" fmla="*/ 0 w 1015908"/>
                    <a:gd name="connsiteY4" fmla="*/ 0 h 328896"/>
                    <a:gd name="connsiteX0" fmla="*/ 0 w 1165833"/>
                    <a:gd name="connsiteY0" fmla="*/ 62818 h 328896"/>
                    <a:gd name="connsiteX1" fmla="*/ 1165833 w 1165833"/>
                    <a:gd name="connsiteY1" fmla="*/ 0 h 328896"/>
                    <a:gd name="connsiteX2" fmla="*/ 1165833 w 1165833"/>
                    <a:gd name="connsiteY2" fmla="*/ 328896 h 328896"/>
                    <a:gd name="connsiteX3" fmla="*/ 149925 w 1165833"/>
                    <a:gd name="connsiteY3" fmla="*/ 328896 h 328896"/>
                    <a:gd name="connsiteX4" fmla="*/ 0 w 1165833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75328 h 341406"/>
                    <a:gd name="connsiteX1" fmla="*/ 1193235 w 1193235"/>
                    <a:gd name="connsiteY1" fmla="*/ 12510 h 341406"/>
                    <a:gd name="connsiteX2" fmla="*/ 1193235 w 1193235"/>
                    <a:gd name="connsiteY2" fmla="*/ 341406 h 341406"/>
                    <a:gd name="connsiteX3" fmla="*/ 177327 w 1193235"/>
                    <a:gd name="connsiteY3" fmla="*/ 341406 h 341406"/>
                    <a:gd name="connsiteX4" fmla="*/ 27402 w 1193235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70210"/>
                    <a:gd name="connsiteX1" fmla="*/ 1194326 w 1194326"/>
                    <a:gd name="connsiteY1" fmla="*/ 12510 h 370210"/>
                    <a:gd name="connsiteX2" fmla="*/ 1185517 w 1194326"/>
                    <a:gd name="connsiteY2" fmla="*/ 370210 h 370210"/>
                    <a:gd name="connsiteX3" fmla="*/ 178418 w 1194326"/>
                    <a:gd name="connsiteY3" fmla="*/ 341406 h 370210"/>
                    <a:gd name="connsiteX4" fmla="*/ 28493 w 1194326"/>
                    <a:gd name="connsiteY4" fmla="*/ 75328 h 370210"/>
                    <a:gd name="connsiteX0" fmla="*/ 28493 w 1237829"/>
                    <a:gd name="connsiteY0" fmla="*/ 62115 h 356997"/>
                    <a:gd name="connsiteX1" fmla="*/ 1237829 w 1237829"/>
                    <a:gd name="connsiteY1" fmla="*/ 24413 h 356997"/>
                    <a:gd name="connsiteX2" fmla="*/ 1185517 w 1237829"/>
                    <a:gd name="connsiteY2" fmla="*/ 356997 h 356997"/>
                    <a:gd name="connsiteX3" fmla="*/ 178418 w 1237829"/>
                    <a:gd name="connsiteY3" fmla="*/ 328193 h 356997"/>
                    <a:gd name="connsiteX4" fmla="*/ 28493 w 1237829"/>
                    <a:gd name="connsiteY4" fmla="*/ 62115 h 356997"/>
                    <a:gd name="connsiteX0" fmla="*/ 28493 w 1237829"/>
                    <a:gd name="connsiteY0" fmla="*/ 69222 h 364104"/>
                    <a:gd name="connsiteX1" fmla="*/ 1237829 w 1237829"/>
                    <a:gd name="connsiteY1" fmla="*/ 31520 h 364104"/>
                    <a:gd name="connsiteX2" fmla="*/ 1185517 w 1237829"/>
                    <a:gd name="connsiteY2" fmla="*/ 364104 h 364104"/>
                    <a:gd name="connsiteX3" fmla="*/ 178418 w 1237829"/>
                    <a:gd name="connsiteY3" fmla="*/ 335300 h 364104"/>
                    <a:gd name="connsiteX4" fmla="*/ 28493 w 1237829"/>
                    <a:gd name="connsiteY4" fmla="*/ 69222 h 364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29" h="364104">
                      <a:moveTo>
                        <a:pt x="28493" y="69222"/>
                      </a:moveTo>
                      <a:cubicBezTo>
                        <a:pt x="464573" y="-34843"/>
                        <a:pt x="838888" y="1266"/>
                        <a:pt x="1237829" y="31520"/>
                      </a:cubicBezTo>
                      <a:lnTo>
                        <a:pt x="1185517" y="364104"/>
                      </a:lnTo>
                      <a:cubicBezTo>
                        <a:pt x="854571" y="328658"/>
                        <a:pt x="568998" y="278741"/>
                        <a:pt x="178418" y="335300"/>
                      </a:cubicBezTo>
                      <a:cubicBezTo>
                        <a:pt x="116943" y="320259"/>
                        <a:pt x="-70934" y="203570"/>
                        <a:pt x="28493" y="69222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4"/>
                <p:cNvSpPr/>
                <p:nvPr/>
              </p:nvSpPr>
              <p:spPr>
                <a:xfrm rot="3273654">
                  <a:off x="6140526" y="3137741"/>
                  <a:ext cx="1264304" cy="349459"/>
                </a:xfrm>
                <a:custGeom>
                  <a:avLst/>
                  <a:gdLst>
                    <a:gd name="connsiteX0" fmla="*/ 0 w 1015908"/>
                    <a:gd name="connsiteY0" fmla="*/ 0 h 328896"/>
                    <a:gd name="connsiteX1" fmla="*/ 1015908 w 1015908"/>
                    <a:gd name="connsiteY1" fmla="*/ 0 h 328896"/>
                    <a:gd name="connsiteX2" fmla="*/ 1015908 w 1015908"/>
                    <a:gd name="connsiteY2" fmla="*/ 328896 h 328896"/>
                    <a:gd name="connsiteX3" fmla="*/ 0 w 1015908"/>
                    <a:gd name="connsiteY3" fmla="*/ 328896 h 328896"/>
                    <a:gd name="connsiteX4" fmla="*/ 0 w 1015908"/>
                    <a:gd name="connsiteY4" fmla="*/ 0 h 328896"/>
                    <a:gd name="connsiteX0" fmla="*/ 0 w 1165833"/>
                    <a:gd name="connsiteY0" fmla="*/ 62818 h 328896"/>
                    <a:gd name="connsiteX1" fmla="*/ 1165833 w 1165833"/>
                    <a:gd name="connsiteY1" fmla="*/ 0 h 328896"/>
                    <a:gd name="connsiteX2" fmla="*/ 1165833 w 1165833"/>
                    <a:gd name="connsiteY2" fmla="*/ 328896 h 328896"/>
                    <a:gd name="connsiteX3" fmla="*/ 149925 w 1165833"/>
                    <a:gd name="connsiteY3" fmla="*/ 328896 h 328896"/>
                    <a:gd name="connsiteX4" fmla="*/ 0 w 1165833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75328 h 341406"/>
                    <a:gd name="connsiteX1" fmla="*/ 1193235 w 1193235"/>
                    <a:gd name="connsiteY1" fmla="*/ 12510 h 341406"/>
                    <a:gd name="connsiteX2" fmla="*/ 1193235 w 1193235"/>
                    <a:gd name="connsiteY2" fmla="*/ 341406 h 341406"/>
                    <a:gd name="connsiteX3" fmla="*/ 177327 w 1193235"/>
                    <a:gd name="connsiteY3" fmla="*/ 341406 h 341406"/>
                    <a:gd name="connsiteX4" fmla="*/ 27402 w 1193235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70210"/>
                    <a:gd name="connsiteX1" fmla="*/ 1194326 w 1194326"/>
                    <a:gd name="connsiteY1" fmla="*/ 12510 h 370210"/>
                    <a:gd name="connsiteX2" fmla="*/ 1185517 w 1194326"/>
                    <a:gd name="connsiteY2" fmla="*/ 370210 h 370210"/>
                    <a:gd name="connsiteX3" fmla="*/ 178418 w 1194326"/>
                    <a:gd name="connsiteY3" fmla="*/ 341406 h 370210"/>
                    <a:gd name="connsiteX4" fmla="*/ 28493 w 1194326"/>
                    <a:gd name="connsiteY4" fmla="*/ 75328 h 370210"/>
                    <a:gd name="connsiteX0" fmla="*/ 36161 w 1201994"/>
                    <a:gd name="connsiteY0" fmla="*/ 75328 h 370210"/>
                    <a:gd name="connsiteX1" fmla="*/ 1201994 w 1201994"/>
                    <a:gd name="connsiteY1" fmla="*/ 12510 h 370210"/>
                    <a:gd name="connsiteX2" fmla="*/ 1193185 w 1201994"/>
                    <a:gd name="connsiteY2" fmla="*/ 370210 h 370210"/>
                    <a:gd name="connsiteX3" fmla="*/ 128811 w 1201994"/>
                    <a:gd name="connsiteY3" fmla="*/ 358454 h 370210"/>
                    <a:gd name="connsiteX4" fmla="*/ 36161 w 1201994"/>
                    <a:gd name="connsiteY4" fmla="*/ 75328 h 370210"/>
                    <a:gd name="connsiteX0" fmla="*/ 36161 w 1201994"/>
                    <a:gd name="connsiteY0" fmla="*/ 75328 h 370210"/>
                    <a:gd name="connsiteX1" fmla="*/ 1201994 w 1201994"/>
                    <a:gd name="connsiteY1" fmla="*/ 12510 h 370210"/>
                    <a:gd name="connsiteX2" fmla="*/ 1193185 w 1201994"/>
                    <a:gd name="connsiteY2" fmla="*/ 370210 h 370210"/>
                    <a:gd name="connsiteX3" fmla="*/ 128811 w 1201994"/>
                    <a:gd name="connsiteY3" fmla="*/ 358454 h 370210"/>
                    <a:gd name="connsiteX4" fmla="*/ 36161 w 1201994"/>
                    <a:gd name="connsiteY4" fmla="*/ 75328 h 370210"/>
                    <a:gd name="connsiteX0" fmla="*/ 36161 w 1260126"/>
                    <a:gd name="connsiteY0" fmla="*/ 75007 h 369889"/>
                    <a:gd name="connsiteX1" fmla="*/ 1260126 w 1260126"/>
                    <a:gd name="connsiteY1" fmla="*/ 12712 h 369889"/>
                    <a:gd name="connsiteX2" fmla="*/ 1193185 w 1260126"/>
                    <a:gd name="connsiteY2" fmla="*/ 369889 h 369889"/>
                    <a:gd name="connsiteX3" fmla="*/ 128811 w 1260126"/>
                    <a:gd name="connsiteY3" fmla="*/ 358133 h 369889"/>
                    <a:gd name="connsiteX4" fmla="*/ 36161 w 1260126"/>
                    <a:gd name="connsiteY4" fmla="*/ 75007 h 369889"/>
                    <a:gd name="connsiteX0" fmla="*/ 36161 w 1260126"/>
                    <a:gd name="connsiteY0" fmla="*/ 96504 h 391386"/>
                    <a:gd name="connsiteX1" fmla="*/ 1260126 w 1260126"/>
                    <a:gd name="connsiteY1" fmla="*/ 34209 h 391386"/>
                    <a:gd name="connsiteX2" fmla="*/ 1193185 w 1260126"/>
                    <a:gd name="connsiteY2" fmla="*/ 391386 h 391386"/>
                    <a:gd name="connsiteX3" fmla="*/ 128811 w 1260126"/>
                    <a:gd name="connsiteY3" fmla="*/ 379630 h 391386"/>
                    <a:gd name="connsiteX4" fmla="*/ 36161 w 1260126"/>
                    <a:gd name="connsiteY4" fmla="*/ 96504 h 391386"/>
                    <a:gd name="connsiteX0" fmla="*/ 38202 w 1262167"/>
                    <a:gd name="connsiteY0" fmla="*/ 96504 h 391386"/>
                    <a:gd name="connsiteX1" fmla="*/ 1262167 w 1262167"/>
                    <a:gd name="connsiteY1" fmla="*/ 34209 h 391386"/>
                    <a:gd name="connsiteX2" fmla="*/ 1195226 w 1262167"/>
                    <a:gd name="connsiteY2" fmla="*/ 391386 h 391386"/>
                    <a:gd name="connsiteX3" fmla="*/ 130852 w 1262167"/>
                    <a:gd name="connsiteY3" fmla="*/ 379630 h 391386"/>
                    <a:gd name="connsiteX4" fmla="*/ 38202 w 1262167"/>
                    <a:gd name="connsiteY4" fmla="*/ 96504 h 391386"/>
                    <a:gd name="connsiteX0" fmla="*/ 40339 w 1264304"/>
                    <a:gd name="connsiteY0" fmla="*/ 96504 h 391386"/>
                    <a:gd name="connsiteX1" fmla="*/ 1264304 w 1264304"/>
                    <a:gd name="connsiteY1" fmla="*/ 34209 h 391386"/>
                    <a:gd name="connsiteX2" fmla="*/ 1197363 w 1264304"/>
                    <a:gd name="connsiteY2" fmla="*/ 391386 h 391386"/>
                    <a:gd name="connsiteX3" fmla="*/ 121086 w 1264304"/>
                    <a:gd name="connsiteY3" fmla="*/ 379974 h 391386"/>
                    <a:gd name="connsiteX4" fmla="*/ 40339 w 1264304"/>
                    <a:gd name="connsiteY4" fmla="*/ 96504 h 391386"/>
                    <a:gd name="connsiteX0" fmla="*/ 40339 w 1264304"/>
                    <a:gd name="connsiteY0" fmla="*/ 108509 h 403391"/>
                    <a:gd name="connsiteX1" fmla="*/ 1264304 w 1264304"/>
                    <a:gd name="connsiteY1" fmla="*/ 46214 h 403391"/>
                    <a:gd name="connsiteX2" fmla="*/ 1197363 w 1264304"/>
                    <a:gd name="connsiteY2" fmla="*/ 403391 h 403391"/>
                    <a:gd name="connsiteX3" fmla="*/ 121086 w 1264304"/>
                    <a:gd name="connsiteY3" fmla="*/ 391979 h 403391"/>
                    <a:gd name="connsiteX4" fmla="*/ 40339 w 1264304"/>
                    <a:gd name="connsiteY4" fmla="*/ 108509 h 403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4304" h="403391">
                      <a:moveTo>
                        <a:pt x="40339" y="108509"/>
                      </a:moveTo>
                      <a:cubicBezTo>
                        <a:pt x="448402" y="-35441"/>
                        <a:pt x="770929" y="-14043"/>
                        <a:pt x="1264304" y="46214"/>
                      </a:cubicBezTo>
                      <a:lnTo>
                        <a:pt x="1197363" y="403391"/>
                      </a:lnTo>
                      <a:cubicBezTo>
                        <a:pt x="866417" y="367945"/>
                        <a:pt x="514690" y="321037"/>
                        <a:pt x="121086" y="391979"/>
                      </a:cubicBezTo>
                      <a:cubicBezTo>
                        <a:pt x="59611" y="376938"/>
                        <a:pt x="-63860" y="198451"/>
                        <a:pt x="40339" y="108509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4"/>
                <p:cNvSpPr/>
                <p:nvPr/>
              </p:nvSpPr>
              <p:spPr>
                <a:xfrm rot="3273654">
                  <a:off x="5538285" y="3498371"/>
                  <a:ext cx="1237829" cy="364104"/>
                </a:xfrm>
                <a:custGeom>
                  <a:avLst/>
                  <a:gdLst>
                    <a:gd name="connsiteX0" fmla="*/ 0 w 1015908"/>
                    <a:gd name="connsiteY0" fmla="*/ 0 h 328896"/>
                    <a:gd name="connsiteX1" fmla="*/ 1015908 w 1015908"/>
                    <a:gd name="connsiteY1" fmla="*/ 0 h 328896"/>
                    <a:gd name="connsiteX2" fmla="*/ 1015908 w 1015908"/>
                    <a:gd name="connsiteY2" fmla="*/ 328896 h 328896"/>
                    <a:gd name="connsiteX3" fmla="*/ 0 w 1015908"/>
                    <a:gd name="connsiteY3" fmla="*/ 328896 h 328896"/>
                    <a:gd name="connsiteX4" fmla="*/ 0 w 1015908"/>
                    <a:gd name="connsiteY4" fmla="*/ 0 h 328896"/>
                    <a:gd name="connsiteX0" fmla="*/ 0 w 1165833"/>
                    <a:gd name="connsiteY0" fmla="*/ 62818 h 328896"/>
                    <a:gd name="connsiteX1" fmla="*/ 1165833 w 1165833"/>
                    <a:gd name="connsiteY1" fmla="*/ 0 h 328896"/>
                    <a:gd name="connsiteX2" fmla="*/ 1165833 w 1165833"/>
                    <a:gd name="connsiteY2" fmla="*/ 328896 h 328896"/>
                    <a:gd name="connsiteX3" fmla="*/ 149925 w 1165833"/>
                    <a:gd name="connsiteY3" fmla="*/ 328896 h 328896"/>
                    <a:gd name="connsiteX4" fmla="*/ 0 w 1165833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75328 h 341406"/>
                    <a:gd name="connsiteX1" fmla="*/ 1193235 w 1193235"/>
                    <a:gd name="connsiteY1" fmla="*/ 12510 h 341406"/>
                    <a:gd name="connsiteX2" fmla="*/ 1193235 w 1193235"/>
                    <a:gd name="connsiteY2" fmla="*/ 341406 h 341406"/>
                    <a:gd name="connsiteX3" fmla="*/ 177327 w 1193235"/>
                    <a:gd name="connsiteY3" fmla="*/ 341406 h 341406"/>
                    <a:gd name="connsiteX4" fmla="*/ 27402 w 1193235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70210"/>
                    <a:gd name="connsiteX1" fmla="*/ 1194326 w 1194326"/>
                    <a:gd name="connsiteY1" fmla="*/ 12510 h 370210"/>
                    <a:gd name="connsiteX2" fmla="*/ 1185517 w 1194326"/>
                    <a:gd name="connsiteY2" fmla="*/ 370210 h 370210"/>
                    <a:gd name="connsiteX3" fmla="*/ 178418 w 1194326"/>
                    <a:gd name="connsiteY3" fmla="*/ 341406 h 370210"/>
                    <a:gd name="connsiteX4" fmla="*/ 28493 w 1194326"/>
                    <a:gd name="connsiteY4" fmla="*/ 75328 h 370210"/>
                    <a:gd name="connsiteX0" fmla="*/ 28493 w 1237829"/>
                    <a:gd name="connsiteY0" fmla="*/ 62115 h 356997"/>
                    <a:gd name="connsiteX1" fmla="*/ 1237829 w 1237829"/>
                    <a:gd name="connsiteY1" fmla="*/ 24413 h 356997"/>
                    <a:gd name="connsiteX2" fmla="*/ 1185517 w 1237829"/>
                    <a:gd name="connsiteY2" fmla="*/ 356997 h 356997"/>
                    <a:gd name="connsiteX3" fmla="*/ 178418 w 1237829"/>
                    <a:gd name="connsiteY3" fmla="*/ 328193 h 356997"/>
                    <a:gd name="connsiteX4" fmla="*/ 28493 w 1237829"/>
                    <a:gd name="connsiteY4" fmla="*/ 62115 h 356997"/>
                    <a:gd name="connsiteX0" fmla="*/ 28493 w 1237829"/>
                    <a:gd name="connsiteY0" fmla="*/ 69222 h 364104"/>
                    <a:gd name="connsiteX1" fmla="*/ 1237829 w 1237829"/>
                    <a:gd name="connsiteY1" fmla="*/ 31520 h 364104"/>
                    <a:gd name="connsiteX2" fmla="*/ 1185517 w 1237829"/>
                    <a:gd name="connsiteY2" fmla="*/ 364104 h 364104"/>
                    <a:gd name="connsiteX3" fmla="*/ 178418 w 1237829"/>
                    <a:gd name="connsiteY3" fmla="*/ 335300 h 364104"/>
                    <a:gd name="connsiteX4" fmla="*/ 28493 w 1237829"/>
                    <a:gd name="connsiteY4" fmla="*/ 69222 h 364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29" h="364104">
                      <a:moveTo>
                        <a:pt x="28493" y="69222"/>
                      </a:moveTo>
                      <a:cubicBezTo>
                        <a:pt x="464573" y="-34843"/>
                        <a:pt x="838888" y="1266"/>
                        <a:pt x="1237829" y="31520"/>
                      </a:cubicBezTo>
                      <a:lnTo>
                        <a:pt x="1185517" y="364104"/>
                      </a:lnTo>
                      <a:cubicBezTo>
                        <a:pt x="854571" y="328658"/>
                        <a:pt x="568998" y="278741"/>
                        <a:pt x="178418" y="335300"/>
                      </a:cubicBezTo>
                      <a:cubicBezTo>
                        <a:pt x="116943" y="320259"/>
                        <a:pt x="-70934" y="203570"/>
                        <a:pt x="28493" y="69222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4"/>
                <p:cNvSpPr/>
                <p:nvPr/>
              </p:nvSpPr>
              <p:spPr>
                <a:xfrm rot="3669500">
                  <a:off x="6653793" y="3314007"/>
                  <a:ext cx="1060794" cy="238170"/>
                </a:xfrm>
                <a:custGeom>
                  <a:avLst/>
                  <a:gdLst>
                    <a:gd name="connsiteX0" fmla="*/ 0 w 1015908"/>
                    <a:gd name="connsiteY0" fmla="*/ 0 h 328896"/>
                    <a:gd name="connsiteX1" fmla="*/ 1015908 w 1015908"/>
                    <a:gd name="connsiteY1" fmla="*/ 0 h 328896"/>
                    <a:gd name="connsiteX2" fmla="*/ 1015908 w 1015908"/>
                    <a:gd name="connsiteY2" fmla="*/ 328896 h 328896"/>
                    <a:gd name="connsiteX3" fmla="*/ 0 w 1015908"/>
                    <a:gd name="connsiteY3" fmla="*/ 328896 h 328896"/>
                    <a:gd name="connsiteX4" fmla="*/ 0 w 1015908"/>
                    <a:gd name="connsiteY4" fmla="*/ 0 h 328896"/>
                    <a:gd name="connsiteX0" fmla="*/ 0 w 1165833"/>
                    <a:gd name="connsiteY0" fmla="*/ 62818 h 328896"/>
                    <a:gd name="connsiteX1" fmla="*/ 1165833 w 1165833"/>
                    <a:gd name="connsiteY1" fmla="*/ 0 h 328896"/>
                    <a:gd name="connsiteX2" fmla="*/ 1165833 w 1165833"/>
                    <a:gd name="connsiteY2" fmla="*/ 328896 h 328896"/>
                    <a:gd name="connsiteX3" fmla="*/ 149925 w 1165833"/>
                    <a:gd name="connsiteY3" fmla="*/ 328896 h 328896"/>
                    <a:gd name="connsiteX4" fmla="*/ 0 w 1165833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75328 h 341406"/>
                    <a:gd name="connsiteX1" fmla="*/ 1193235 w 1193235"/>
                    <a:gd name="connsiteY1" fmla="*/ 12510 h 341406"/>
                    <a:gd name="connsiteX2" fmla="*/ 1193235 w 1193235"/>
                    <a:gd name="connsiteY2" fmla="*/ 341406 h 341406"/>
                    <a:gd name="connsiteX3" fmla="*/ 177327 w 1193235"/>
                    <a:gd name="connsiteY3" fmla="*/ 341406 h 341406"/>
                    <a:gd name="connsiteX4" fmla="*/ 27402 w 1193235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70210"/>
                    <a:gd name="connsiteX1" fmla="*/ 1194326 w 1194326"/>
                    <a:gd name="connsiteY1" fmla="*/ 12510 h 370210"/>
                    <a:gd name="connsiteX2" fmla="*/ 1185517 w 1194326"/>
                    <a:gd name="connsiteY2" fmla="*/ 370210 h 370210"/>
                    <a:gd name="connsiteX3" fmla="*/ 178418 w 1194326"/>
                    <a:gd name="connsiteY3" fmla="*/ 341406 h 370210"/>
                    <a:gd name="connsiteX4" fmla="*/ 28493 w 1194326"/>
                    <a:gd name="connsiteY4" fmla="*/ 75328 h 370210"/>
                    <a:gd name="connsiteX0" fmla="*/ 36161 w 1201994"/>
                    <a:gd name="connsiteY0" fmla="*/ 75328 h 370210"/>
                    <a:gd name="connsiteX1" fmla="*/ 1201994 w 1201994"/>
                    <a:gd name="connsiteY1" fmla="*/ 12510 h 370210"/>
                    <a:gd name="connsiteX2" fmla="*/ 1193185 w 1201994"/>
                    <a:gd name="connsiteY2" fmla="*/ 370210 h 370210"/>
                    <a:gd name="connsiteX3" fmla="*/ 128811 w 1201994"/>
                    <a:gd name="connsiteY3" fmla="*/ 358454 h 370210"/>
                    <a:gd name="connsiteX4" fmla="*/ 36161 w 1201994"/>
                    <a:gd name="connsiteY4" fmla="*/ 75328 h 370210"/>
                    <a:gd name="connsiteX0" fmla="*/ 36161 w 1201994"/>
                    <a:gd name="connsiteY0" fmla="*/ 75328 h 370210"/>
                    <a:gd name="connsiteX1" fmla="*/ 1201994 w 1201994"/>
                    <a:gd name="connsiteY1" fmla="*/ 12510 h 370210"/>
                    <a:gd name="connsiteX2" fmla="*/ 1193185 w 1201994"/>
                    <a:gd name="connsiteY2" fmla="*/ 370210 h 370210"/>
                    <a:gd name="connsiteX3" fmla="*/ 128811 w 1201994"/>
                    <a:gd name="connsiteY3" fmla="*/ 358454 h 370210"/>
                    <a:gd name="connsiteX4" fmla="*/ 36161 w 1201994"/>
                    <a:gd name="connsiteY4" fmla="*/ 75328 h 370210"/>
                    <a:gd name="connsiteX0" fmla="*/ 36161 w 1260126"/>
                    <a:gd name="connsiteY0" fmla="*/ 75007 h 369889"/>
                    <a:gd name="connsiteX1" fmla="*/ 1260126 w 1260126"/>
                    <a:gd name="connsiteY1" fmla="*/ 12712 h 369889"/>
                    <a:gd name="connsiteX2" fmla="*/ 1193185 w 1260126"/>
                    <a:gd name="connsiteY2" fmla="*/ 369889 h 369889"/>
                    <a:gd name="connsiteX3" fmla="*/ 128811 w 1260126"/>
                    <a:gd name="connsiteY3" fmla="*/ 358133 h 369889"/>
                    <a:gd name="connsiteX4" fmla="*/ 36161 w 1260126"/>
                    <a:gd name="connsiteY4" fmla="*/ 75007 h 369889"/>
                    <a:gd name="connsiteX0" fmla="*/ 36161 w 1260126"/>
                    <a:gd name="connsiteY0" fmla="*/ 96504 h 391386"/>
                    <a:gd name="connsiteX1" fmla="*/ 1260126 w 1260126"/>
                    <a:gd name="connsiteY1" fmla="*/ 34209 h 391386"/>
                    <a:gd name="connsiteX2" fmla="*/ 1193185 w 1260126"/>
                    <a:gd name="connsiteY2" fmla="*/ 391386 h 391386"/>
                    <a:gd name="connsiteX3" fmla="*/ 128811 w 1260126"/>
                    <a:gd name="connsiteY3" fmla="*/ 379630 h 391386"/>
                    <a:gd name="connsiteX4" fmla="*/ 36161 w 1260126"/>
                    <a:gd name="connsiteY4" fmla="*/ 96504 h 391386"/>
                    <a:gd name="connsiteX0" fmla="*/ 38202 w 1262167"/>
                    <a:gd name="connsiteY0" fmla="*/ 96504 h 391386"/>
                    <a:gd name="connsiteX1" fmla="*/ 1262167 w 1262167"/>
                    <a:gd name="connsiteY1" fmla="*/ 34209 h 391386"/>
                    <a:gd name="connsiteX2" fmla="*/ 1195226 w 1262167"/>
                    <a:gd name="connsiteY2" fmla="*/ 391386 h 391386"/>
                    <a:gd name="connsiteX3" fmla="*/ 130852 w 1262167"/>
                    <a:gd name="connsiteY3" fmla="*/ 379630 h 391386"/>
                    <a:gd name="connsiteX4" fmla="*/ 38202 w 1262167"/>
                    <a:gd name="connsiteY4" fmla="*/ 96504 h 391386"/>
                    <a:gd name="connsiteX0" fmla="*/ 40339 w 1264304"/>
                    <a:gd name="connsiteY0" fmla="*/ 96504 h 391386"/>
                    <a:gd name="connsiteX1" fmla="*/ 1264304 w 1264304"/>
                    <a:gd name="connsiteY1" fmla="*/ 34209 h 391386"/>
                    <a:gd name="connsiteX2" fmla="*/ 1197363 w 1264304"/>
                    <a:gd name="connsiteY2" fmla="*/ 391386 h 391386"/>
                    <a:gd name="connsiteX3" fmla="*/ 121086 w 1264304"/>
                    <a:gd name="connsiteY3" fmla="*/ 379974 h 391386"/>
                    <a:gd name="connsiteX4" fmla="*/ 40339 w 1264304"/>
                    <a:gd name="connsiteY4" fmla="*/ 96504 h 391386"/>
                    <a:gd name="connsiteX0" fmla="*/ 40339 w 1264304"/>
                    <a:gd name="connsiteY0" fmla="*/ 108509 h 403391"/>
                    <a:gd name="connsiteX1" fmla="*/ 1264304 w 1264304"/>
                    <a:gd name="connsiteY1" fmla="*/ 46214 h 403391"/>
                    <a:gd name="connsiteX2" fmla="*/ 1197363 w 1264304"/>
                    <a:gd name="connsiteY2" fmla="*/ 403391 h 403391"/>
                    <a:gd name="connsiteX3" fmla="*/ 121086 w 1264304"/>
                    <a:gd name="connsiteY3" fmla="*/ 391979 h 403391"/>
                    <a:gd name="connsiteX4" fmla="*/ 40339 w 1264304"/>
                    <a:gd name="connsiteY4" fmla="*/ 108509 h 403391"/>
                    <a:gd name="connsiteX0" fmla="*/ 40339 w 1197363"/>
                    <a:gd name="connsiteY0" fmla="*/ 98244 h 393126"/>
                    <a:gd name="connsiteX1" fmla="*/ 1051789 w 1197363"/>
                    <a:gd name="connsiteY1" fmla="*/ 54923 h 393126"/>
                    <a:gd name="connsiteX2" fmla="*/ 1197363 w 1197363"/>
                    <a:gd name="connsiteY2" fmla="*/ 393126 h 393126"/>
                    <a:gd name="connsiteX3" fmla="*/ 121086 w 1197363"/>
                    <a:gd name="connsiteY3" fmla="*/ 381714 h 393126"/>
                    <a:gd name="connsiteX4" fmla="*/ 40339 w 1197363"/>
                    <a:gd name="connsiteY4" fmla="*/ 98244 h 393126"/>
                    <a:gd name="connsiteX0" fmla="*/ 40339 w 1051789"/>
                    <a:gd name="connsiteY0" fmla="*/ 98242 h 381712"/>
                    <a:gd name="connsiteX1" fmla="*/ 1051789 w 1051789"/>
                    <a:gd name="connsiteY1" fmla="*/ 54921 h 381712"/>
                    <a:gd name="connsiteX2" fmla="*/ 933125 w 1051789"/>
                    <a:gd name="connsiteY2" fmla="*/ 342535 h 381712"/>
                    <a:gd name="connsiteX3" fmla="*/ 121086 w 1051789"/>
                    <a:gd name="connsiteY3" fmla="*/ 381712 h 381712"/>
                    <a:gd name="connsiteX4" fmla="*/ 40339 w 1051789"/>
                    <a:gd name="connsiteY4" fmla="*/ 98242 h 381712"/>
                    <a:gd name="connsiteX0" fmla="*/ 43354 w 1054804"/>
                    <a:gd name="connsiteY0" fmla="*/ 98242 h 429637"/>
                    <a:gd name="connsiteX1" fmla="*/ 1054804 w 1054804"/>
                    <a:gd name="connsiteY1" fmla="*/ 54921 h 429637"/>
                    <a:gd name="connsiteX2" fmla="*/ 936140 w 1054804"/>
                    <a:gd name="connsiteY2" fmla="*/ 342535 h 429637"/>
                    <a:gd name="connsiteX3" fmla="*/ 109168 w 1054804"/>
                    <a:gd name="connsiteY3" fmla="*/ 429637 h 429637"/>
                    <a:gd name="connsiteX4" fmla="*/ 43354 w 1054804"/>
                    <a:gd name="connsiteY4" fmla="*/ 98242 h 429637"/>
                    <a:gd name="connsiteX0" fmla="*/ 50246 w 1033734"/>
                    <a:gd name="connsiteY0" fmla="*/ 92799 h 435416"/>
                    <a:gd name="connsiteX1" fmla="*/ 1033734 w 1033734"/>
                    <a:gd name="connsiteY1" fmla="*/ 60700 h 435416"/>
                    <a:gd name="connsiteX2" fmla="*/ 915070 w 1033734"/>
                    <a:gd name="connsiteY2" fmla="*/ 348314 h 435416"/>
                    <a:gd name="connsiteX3" fmla="*/ 88098 w 1033734"/>
                    <a:gd name="connsiteY3" fmla="*/ 435416 h 435416"/>
                    <a:gd name="connsiteX4" fmla="*/ 50246 w 1033734"/>
                    <a:gd name="connsiteY4" fmla="*/ 92799 h 435416"/>
                    <a:gd name="connsiteX0" fmla="*/ 52274 w 1035762"/>
                    <a:gd name="connsiteY0" fmla="*/ 92799 h 414205"/>
                    <a:gd name="connsiteX1" fmla="*/ 1035762 w 1035762"/>
                    <a:gd name="connsiteY1" fmla="*/ 60700 h 414205"/>
                    <a:gd name="connsiteX2" fmla="*/ 917098 w 1035762"/>
                    <a:gd name="connsiteY2" fmla="*/ 348314 h 414205"/>
                    <a:gd name="connsiteX3" fmla="*/ 83143 w 1035762"/>
                    <a:gd name="connsiteY3" fmla="*/ 414206 h 414205"/>
                    <a:gd name="connsiteX4" fmla="*/ 52274 w 1035762"/>
                    <a:gd name="connsiteY4" fmla="*/ 92799 h 414205"/>
                    <a:gd name="connsiteX0" fmla="*/ 52274 w 1060582"/>
                    <a:gd name="connsiteY0" fmla="*/ 78964 h 400371"/>
                    <a:gd name="connsiteX1" fmla="*/ 1060582 w 1060582"/>
                    <a:gd name="connsiteY1" fmla="*/ 80631 h 400371"/>
                    <a:gd name="connsiteX2" fmla="*/ 917098 w 1060582"/>
                    <a:gd name="connsiteY2" fmla="*/ 334479 h 400371"/>
                    <a:gd name="connsiteX3" fmla="*/ 83143 w 1060582"/>
                    <a:gd name="connsiteY3" fmla="*/ 400371 h 400371"/>
                    <a:gd name="connsiteX4" fmla="*/ 52274 w 1060582"/>
                    <a:gd name="connsiteY4" fmla="*/ 78964 h 400371"/>
                    <a:gd name="connsiteX0" fmla="*/ 52274 w 1060582"/>
                    <a:gd name="connsiteY0" fmla="*/ 87555 h 408962"/>
                    <a:gd name="connsiteX1" fmla="*/ 1060582 w 1060582"/>
                    <a:gd name="connsiteY1" fmla="*/ 89222 h 408962"/>
                    <a:gd name="connsiteX2" fmla="*/ 917098 w 1060582"/>
                    <a:gd name="connsiteY2" fmla="*/ 343070 h 408962"/>
                    <a:gd name="connsiteX3" fmla="*/ 83143 w 1060582"/>
                    <a:gd name="connsiteY3" fmla="*/ 408962 h 408962"/>
                    <a:gd name="connsiteX4" fmla="*/ 52274 w 1060582"/>
                    <a:gd name="connsiteY4" fmla="*/ 87555 h 408962"/>
                    <a:gd name="connsiteX0" fmla="*/ 52274 w 1063091"/>
                    <a:gd name="connsiteY0" fmla="*/ 94833 h 416240"/>
                    <a:gd name="connsiteX1" fmla="*/ 1063091 w 1063091"/>
                    <a:gd name="connsiteY1" fmla="*/ 79723 h 416240"/>
                    <a:gd name="connsiteX2" fmla="*/ 917098 w 1063091"/>
                    <a:gd name="connsiteY2" fmla="*/ 350348 h 416240"/>
                    <a:gd name="connsiteX3" fmla="*/ 83143 w 1063091"/>
                    <a:gd name="connsiteY3" fmla="*/ 416240 h 416240"/>
                    <a:gd name="connsiteX4" fmla="*/ 52274 w 1063091"/>
                    <a:gd name="connsiteY4" fmla="*/ 94833 h 416240"/>
                    <a:gd name="connsiteX0" fmla="*/ 52274 w 1063091"/>
                    <a:gd name="connsiteY0" fmla="*/ 103110 h 424517"/>
                    <a:gd name="connsiteX1" fmla="*/ 1063091 w 1063091"/>
                    <a:gd name="connsiteY1" fmla="*/ 88000 h 424517"/>
                    <a:gd name="connsiteX2" fmla="*/ 917098 w 1063091"/>
                    <a:gd name="connsiteY2" fmla="*/ 358625 h 424517"/>
                    <a:gd name="connsiteX3" fmla="*/ 83143 w 1063091"/>
                    <a:gd name="connsiteY3" fmla="*/ 424517 h 424517"/>
                    <a:gd name="connsiteX4" fmla="*/ 52274 w 1063091"/>
                    <a:gd name="connsiteY4" fmla="*/ 103110 h 424517"/>
                    <a:gd name="connsiteX0" fmla="*/ 52274 w 1060794"/>
                    <a:gd name="connsiteY0" fmla="*/ 99536 h 420943"/>
                    <a:gd name="connsiteX1" fmla="*/ 1060794 w 1060794"/>
                    <a:gd name="connsiteY1" fmla="*/ 91798 h 420943"/>
                    <a:gd name="connsiteX2" fmla="*/ 917098 w 1060794"/>
                    <a:gd name="connsiteY2" fmla="*/ 355051 h 420943"/>
                    <a:gd name="connsiteX3" fmla="*/ 83143 w 1060794"/>
                    <a:gd name="connsiteY3" fmla="*/ 420943 h 420943"/>
                    <a:gd name="connsiteX4" fmla="*/ 52274 w 1060794"/>
                    <a:gd name="connsiteY4" fmla="*/ 99536 h 420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0794" h="420943">
                      <a:moveTo>
                        <a:pt x="52274" y="99536"/>
                      </a:moveTo>
                      <a:cubicBezTo>
                        <a:pt x="460337" y="-44414"/>
                        <a:pt x="678331" y="-19058"/>
                        <a:pt x="1060794" y="91798"/>
                      </a:cubicBezTo>
                      <a:lnTo>
                        <a:pt x="917098" y="355051"/>
                      </a:lnTo>
                      <a:cubicBezTo>
                        <a:pt x="586152" y="319605"/>
                        <a:pt x="476747" y="350001"/>
                        <a:pt x="83143" y="420943"/>
                      </a:cubicBezTo>
                      <a:cubicBezTo>
                        <a:pt x="21668" y="405902"/>
                        <a:pt x="-51925" y="189478"/>
                        <a:pt x="52274" y="99536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Freeform 20"/>
                <p:cNvSpPr>
                  <a:spLocks/>
                </p:cNvSpPr>
                <p:nvPr/>
              </p:nvSpPr>
              <p:spPr bwMode="auto">
                <a:xfrm rot="20814338">
                  <a:off x="5816026" y="3850838"/>
                  <a:ext cx="610212" cy="1328779"/>
                </a:xfrm>
                <a:custGeom>
                  <a:avLst/>
                  <a:gdLst>
                    <a:gd name="T0" fmla="*/ 852 w 1286"/>
                    <a:gd name="T1" fmla="*/ 2796 h 2796"/>
                    <a:gd name="T2" fmla="*/ 785 w 1286"/>
                    <a:gd name="T3" fmla="*/ 2702 h 2796"/>
                    <a:gd name="T4" fmla="*/ 446 w 1286"/>
                    <a:gd name="T5" fmla="*/ 2211 h 2796"/>
                    <a:gd name="T6" fmla="*/ 280 w 1286"/>
                    <a:gd name="T7" fmla="*/ 1955 h 2796"/>
                    <a:gd name="T8" fmla="*/ 194 w 1286"/>
                    <a:gd name="T9" fmla="*/ 1805 h 2796"/>
                    <a:gd name="T10" fmla="*/ 162 w 1286"/>
                    <a:gd name="T11" fmla="*/ 1744 h 2796"/>
                    <a:gd name="T12" fmla="*/ 148 w 1286"/>
                    <a:gd name="T13" fmla="*/ 1713 h 2796"/>
                    <a:gd name="T14" fmla="*/ 129 w 1286"/>
                    <a:gd name="T15" fmla="*/ 1635 h 2796"/>
                    <a:gd name="T16" fmla="*/ 112 w 1286"/>
                    <a:gd name="T17" fmla="*/ 1487 h 2796"/>
                    <a:gd name="T18" fmla="*/ 100 w 1286"/>
                    <a:gd name="T19" fmla="*/ 1111 h 2796"/>
                    <a:gd name="T20" fmla="*/ 87 w 1286"/>
                    <a:gd name="T21" fmla="*/ 827 h 2796"/>
                    <a:gd name="T22" fmla="*/ 76 w 1286"/>
                    <a:gd name="T23" fmla="*/ 693 h 2796"/>
                    <a:gd name="T24" fmla="*/ 36 w 1286"/>
                    <a:gd name="T25" fmla="*/ 444 h 2796"/>
                    <a:gd name="T26" fmla="*/ 10 w 1286"/>
                    <a:gd name="T27" fmla="*/ 288 h 2796"/>
                    <a:gd name="T28" fmla="*/ 0 w 1286"/>
                    <a:gd name="T29" fmla="*/ 200 h 2796"/>
                    <a:gd name="T30" fmla="*/ 1 w 1286"/>
                    <a:gd name="T31" fmla="*/ 130 h 2796"/>
                    <a:gd name="T32" fmla="*/ 17 w 1286"/>
                    <a:gd name="T33" fmla="*/ 78 h 2796"/>
                    <a:gd name="T34" fmla="*/ 31 w 1286"/>
                    <a:gd name="T35" fmla="*/ 61 h 2796"/>
                    <a:gd name="T36" fmla="*/ 54 w 1286"/>
                    <a:gd name="T37" fmla="*/ 42 h 2796"/>
                    <a:gd name="T38" fmla="*/ 100 w 1286"/>
                    <a:gd name="T39" fmla="*/ 16 h 2796"/>
                    <a:gd name="T40" fmla="*/ 147 w 1286"/>
                    <a:gd name="T41" fmla="*/ 3 h 2796"/>
                    <a:gd name="T42" fmla="*/ 194 w 1286"/>
                    <a:gd name="T43" fmla="*/ 0 h 2796"/>
                    <a:gd name="T44" fmla="*/ 240 w 1286"/>
                    <a:gd name="T45" fmla="*/ 7 h 2796"/>
                    <a:gd name="T46" fmla="*/ 285 w 1286"/>
                    <a:gd name="T47" fmla="*/ 25 h 2796"/>
                    <a:gd name="T48" fmla="*/ 351 w 1286"/>
                    <a:gd name="T49" fmla="*/ 61 h 2796"/>
                    <a:gd name="T50" fmla="*/ 430 w 1286"/>
                    <a:gd name="T51" fmla="*/ 124 h 2796"/>
                    <a:gd name="T52" fmla="*/ 498 w 1286"/>
                    <a:gd name="T53" fmla="*/ 196 h 2796"/>
                    <a:gd name="T54" fmla="*/ 573 w 1286"/>
                    <a:gd name="T55" fmla="*/ 291 h 2796"/>
                    <a:gd name="T56" fmla="*/ 590 w 1286"/>
                    <a:gd name="T57" fmla="*/ 323 h 2796"/>
                    <a:gd name="T58" fmla="*/ 632 w 1286"/>
                    <a:gd name="T59" fmla="*/ 408 h 2796"/>
                    <a:gd name="T60" fmla="*/ 700 w 1286"/>
                    <a:gd name="T61" fmla="*/ 588 h 2796"/>
                    <a:gd name="T62" fmla="*/ 753 w 1286"/>
                    <a:gd name="T63" fmla="*/ 772 h 2796"/>
                    <a:gd name="T64" fmla="*/ 793 w 1286"/>
                    <a:gd name="T65" fmla="*/ 954 h 2796"/>
                    <a:gd name="T66" fmla="*/ 835 w 1286"/>
                    <a:gd name="T67" fmla="*/ 1196 h 2796"/>
                    <a:gd name="T68" fmla="*/ 858 w 1286"/>
                    <a:gd name="T69" fmla="*/ 1400 h 2796"/>
                    <a:gd name="T70" fmla="*/ 859 w 1286"/>
                    <a:gd name="T71" fmla="*/ 1422 h 2796"/>
                    <a:gd name="T72" fmla="*/ 1286 w 1286"/>
                    <a:gd name="T73" fmla="*/ 1953 h 2796"/>
                    <a:gd name="T74" fmla="*/ 852 w 1286"/>
                    <a:gd name="T75" fmla="*/ 2796 h 27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86" h="2796">
                      <a:moveTo>
                        <a:pt x="852" y="2796"/>
                      </a:moveTo>
                      <a:lnTo>
                        <a:pt x="785" y="2702"/>
                      </a:lnTo>
                      <a:lnTo>
                        <a:pt x="446" y="2211"/>
                      </a:lnTo>
                      <a:lnTo>
                        <a:pt x="280" y="1955"/>
                      </a:lnTo>
                      <a:lnTo>
                        <a:pt x="194" y="1805"/>
                      </a:lnTo>
                      <a:lnTo>
                        <a:pt x="162" y="1744"/>
                      </a:lnTo>
                      <a:lnTo>
                        <a:pt x="148" y="1713"/>
                      </a:lnTo>
                      <a:lnTo>
                        <a:pt x="129" y="1635"/>
                      </a:lnTo>
                      <a:lnTo>
                        <a:pt x="112" y="1487"/>
                      </a:lnTo>
                      <a:lnTo>
                        <a:pt x="100" y="1111"/>
                      </a:lnTo>
                      <a:lnTo>
                        <a:pt x="87" y="827"/>
                      </a:lnTo>
                      <a:lnTo>
                        <a:pt x="76" y="693"/>
                      </a:lnTo>
                      <a:lnTo>
                        <a:pt x="36" y="444"/>
                      </a:lnTo>
                      <a:lnTo>
                        <a:pt x="10" y="288"/>
                      </a:lnTo>
                      <a:lnTo>
                        <a:pt x="0" y="200"/>
                      </a:lnTo>
                      <a:lnTo>
                        <a:pt x="1" y="130"/>
                      </a:lnTo>
                      <a:lnTo>
                        <a:pt x="17" y="78"/>
                      </a:lnTo>
                      <a:lnTo>
                        <a:pt x="31" y="61"/>
                      </a:lnTo>
                      <a:lnTo>
                        <a:pt x="54" y="42"/>
                      </a:lnTo>
                      <a:lnTo>
                        <a:pt x="100" y="16"/>
                      </a:lnTo>
                      <a:lnTo>
                        <a:pt x="147" y="3"/>
                      </a:lnTo>
                      <a:lnTo>
                        <a:pt x="194" y="0"/>
                      </a:lnTo>
                      <a:lnTo>
                        <a:pt x="240" y="7"/>
                      </a:lnTo>
                      <a:lnTo>
                        <a:pt x="285" y="25"/>
                      </a:lnTo>
                      <a:lnTo>
                        <a:pt x="351" y="61"/>
                      </a:lnTo>
                      <a:lnTo>
                        <a:pt x="430" y="124"/>
                      </a:lnTo>
                      <a:lnTo>
                        <a:pt x="498" y="196"/>
                      </a:lnTo>
                      <a:lnTo>
                        <a:pt x="573" y="291"/>
                      </a:lnTo>
                      <a:lnTo>
                        <a:pt x="590" y="323"/>
                      </a:lnTo>
                      <a:lnTo>
                        <a:pt x="632" y="408"/>
                      </a:lnTo>
                      <a:lnTo>
                        <a:pt x="700" y="588"/>
                      </a:lnTo>
                      <a:lnTo>
                        <a:pt x="753" y="772"/>
                      </a:lnTo>
                      <a:lnTo>
                        <a:pt x="793" y="954"/>
                      </a:lnTo>
                      <a:lnTo>
                        <a:pt x="835" y="1196"/>
                      </a:lnTo>
                      <a:lnTo>
                        <a:pt x="858" y="1400"/>
                      </a:lnTo>
                      <a:lnTo>
                        <a:pt x="859" y="1422"/>
                      </a:lnTo>
                      <a:lnTo>
                        <a:pt x="1286" y="1953"/>
                      </a:lnTo>
                      <a:lnTo>
                        <a:pt x="852" y="2796"/>
                      </a:lnTo>
                      <a:close/>
                    </a:path>
                  </a:pathLst>
                </a:custGeom>
                <a:solidFill>
                  <a:srgbClr val="FEB18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자유형 63"/>
                <p:cNvSpPr/>
                <p:nvPr/>
              </p:nvSpPr>
              <p:spPr>
                <a:xfrm>
                  <a:off x="6127462" y="3711738"/>
                  <a:ext cx="1617291" cy="1906075"/>
                </a:xfrm>
                <a:custGeom>
                  <a:avLst/>
                  <a:gdLst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8563 w 1617291"/>
                    <a:gd name="connsiteY26" fmla="*/ 412039 h 1906075"/>
                    <a:gd name="connsiteX27" fmla="*/ 171738 w 1617291"/>
                    <a:gd name="connsiteY27" fmla="*/ 504114 h 1906075"/>
                    <a:gd name="connsiteX28" fmla="*/ 193963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8563 w 1617291"/>
                    <a:gd name="connsiteY26" fmla="*/ 412039 h 1906075"/>
                    <a:gd name="connsiteX27" fmla="*/ 171738 w 1617291"/>
                    <a:gd name="connsiteY27" fmla="*/ 504114 h 1906075"/>
                    <a:gd name="connsiteX28" fmla="*/ 224920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8563 w 1617291"/>
                    <a:gd name="connsiteY26" fmla="*/ 412039 h 1906075"/>
                    <a:gd name="connsiteX27" fmla="*/ 155069 w 1617291"/>
                    <a:gd name="connsiteY27" fmla="*/ 442201 h 1906075"/>
                    <a:gd name="connsiteX28" fmla="*/ 224920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6182 w 1617291"/>
                    <a:gd name="connsiteY26" fmla="*/ 378701 h 1906075"/>
                    <a:gd name="connsiteX27" fmla="*/ 155069 w 1617291"/>
                    <a:gd name="connsiteY27" fmla="*/ 442201 h 1906075"/>
                    <a:gd name="connsiteX28" fmla="*/ 224920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6182 w 1617291"/>
                    <a:gd name="connsiteY26" fmla="*/ 378701 h 1906075"/>
                    <a:gd name="connsiteX27" fmla="*/ 145544 w 1617291"/>
                    <a:gd name="connsiteY27" fmla="*/ 430295 h 1906075"/>
                    <a:gd name="connsiteX28" fmla="*/ 224920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617291" h="1906075">
                      <a:moveTo>
                        <a:pt x="241588" y="1424864"/>
                      </a:moveTo>
                      <a:cubicBezTo>
                        <a:pt x="286567" y="1485189"/>
                        <a:pt x="332605" y="1538635"/>
                        <a:pt x="384463" y="1574089"/>
                      </a:cubicBezTo>
                      <a:cubicBezTo>
                        <a:pt x="436321" y="1609543"/>
                        <a:pt x="520988" y="1624360"/>
                        <a:pt x="552738" y="1637589"/>
                      </a:cubicBezTo>
                      <a:cubicBezTo>
                        <a:pt x="584488" y="1650818"/>
                        <a:pt x="556442" y="1625418"/>
                        <a:pt x="574963" y="1653464"/>
                      </a:cubicBezTo>
                      <a:cubicBezTo>
                        <a:pt x="593484" y="1681510"/>
                        <a:pt x="643226" y="1765648"/>
                        <a:pt x="663863" y="1805864"/>
                      </a:cubicBezTo>
                      <a:cubicBezTo>
                        <a:pt x="684500" y="1846080"/>
                        <a:pt x="659101" y="1879947"/>
                        <a:pt x="698788" y="1894764"/>
                      </a:cubicBezTo>
                      <a:cubicBezTo>
                        <a:pt x="738475" y="1909581"/>
                        <a:pt x="827905" y="1910110"/>
                        <a:pt x="901988" y="1894764"/>
                      </a:cubicBezTo>
                      <a:cubicBezTo>
                        <a:pt x="976071" y="1879418"/>
                        <a:pt x="1059680" y="1837085"/>
                        <a:pt x="1143288" y="1802689"/>
                      </a:cubicBezTo>
                      <a:cubicBezTo>
                        <a:pt x="1226896" y="1768293"/>
                        <a:pt x="1327967" y="1728606"/>
                        <a:pt x="1403638" y="1688389"/>
                      </a:cubicBezTo>
                      <a:cubicBezTo>
                        <a:pt x="1479309" y="1648172"/>
                        <a:pt x="1562917" y="1601606"/>
                        <a:pt x="1597313" y="1561389"/>
                      </a:cubicBezTo>
                      <a:cubicBezTo>
                        <a:pt x="1631709" y="1521172"/>
                        <a:pt x="1611601" y="1478839"/>
                        <a:pt x="1610013" y="1447089"/>
                      </a:cubicBezTo>
                      <a:cubicBezTo>
                        <a:pt x="1608425" y="1415339"/>
                        <a:pt x="1596255" y="1435977"/>
                        <a:pt x="1587788" y="1370889"/>
                      </a:cubicBezTo>
                      <a:cubicBezTo>
                        <a:pt x="1579321" y="1305801"/>
                        <a:pt x="1580909" y="1197322"/>
                        <a:pt x="1559213" y="1056564"/>
                      </a:cubicBezTo>
                      <a:cubicBezTo>
                        <a:pt x="1537517" y="915806"/>
                        <a:pt x="1488834" y="678210"/>
                        <a:pt x="1457613" y="526339"/>
                      </a:cubicBezTo>
                      <a:cubicBezTo>
                        <a:pt x="1426392" y="374468"/>
                        <a:pt x="1400463" y="231064"/>
                        <a:pt x="1371888" y="145339"/>
                      </a:cubicBezTo>
                      <a:cubicBezTo>
                        <a:pt x="1343313" y="59614"/>
                        <a:pt x="1316855" y="35272"/>
                        <a:pt x="1286163" y="11989"/>
                      </a:cubicBezTo>
                      <a:cubicBezTo>
                        <a:pt x="1255471" y="-11294"/>
                        <a:pt x="1214196" y="6697"/>
                        <a:pt x="1187738" y="5639"/>
                      </a:cubicBezTo>
                      <a:cubicBezTo>
                        <a:pt x="1161280" y="4581"/>
                        <a:pt x="1127413" y="5639"/>
                        <a:pt x="1127413" y="5639"/>
                      </a:cubicBezTo>
                      <a:cubicBezTo>
                        <a:pt x="1085080" y="5639"/>
                        <a:pt x="994592" y="-6003"/>
                        <a:pt x="933738" y="5639"/>
                      </a:cubicBezTo>
                      <a:cubicBezTo>
                        <a:pt x="872884" y="17281"/>
                        <a:pt x="824730" y="54851"/>
                        <a:pt x="762288" y="75489"/>
                      </a:cubicBezTo>
                      <a:cubicBezTo>
                        <a:pt x="699846" y="96127"/>
                        <a:pt x="609888" y="113589"/>
                        <a:pt x="559088" y="129464"/>
                      </a:cubicBezTo>
                      <a:cubicBezTo>
                        <a:pt x="508288" y="145339"/>
                        <a:pt x="477596" y="161743"/>
                        <a:pt x="457488" y="170739"/>
                      </a:cubicBezTo>
                      <a:cubicBezTo>
                        <a:pt x="437380" y="179735"/>
                        <a:pt x="447963" y="180793"/>
                        <a:pt x="438438" y="183439"/>
                      </a:cubicBezTo>
                      <a:cubicBezTo>
                        <a:pt x="428913" y="186085"/>
                        <a:pt x="419917" y="177618"/>
                        <a:pt x="400338" y="186614"/>
                      </a:cubicBezTo>
                      <a:cubicBezTo>
                        <a:pt x="380759" y="195610"/>
                        <a:pt x="351655" y="211485"/>
                        <a:pt x="320963" y="237414"/>
                      </a:cubicBezTo>
                      <a:cubicBezTo>
                        <a:pt x="290271" y="263343"/>
                        <a:pt x="241985" y="318641"/>
                        <a:pt x="216188" y="342189"/>
                      </a:cubicBezTo>
                      <a:cubicBezTo>
                        <a:pt x="190391" y="365737"/>
                        <a:pt x="177956" y="364017"/>
                        <a:pt x="166182" y="378701"/>
                      </a:cubicBezTo>
                      <a:cubicBezTo>
                        <a:pt x="154408" y="393385"/>
                        <a:pt x="135754" y="378172"/>
                        <a:pt x="145544" y="430295"/>
                      </a:cubicBezTo>
                      <a:cubicBezTo>
                        <a:pt x="155334" y="482418"/>
                        <a:pt x="209971" y="630453"/>
                        <a:pt x="224920" y="691439"/>
                      </a:cubicBezTo>
                      <a:cubicBezTo>
                        <a:pt x="239869" y="752426"/>
                        <a:pt x="236164" y="770814"/>
                        <a:pt x="235238" y="796214"/>
                      </a:cubicBezTo>
                      <a:cubicBezTo>
                        <a:pt x="234312" y="821614"/>
                        <a:pt x="240530" y="841722"/>
                        <a:pt x="219363" y="843839"/>
                      </a:cubicBezTo>
                      <a:cubicBezTo>
                        <a:pt x="198196" y="845956"/>
                        <a:pt x="135226" y="814735"/>
                        <a:pt x="108238" y="808914"/>
                      </a:cubicBezTo>
                      <a:cubicBezTo>
                        <a:pt x="81250" y="803093"/>
                        <a:pt x="75429" y="797802"/>
                        <a:pt x="57438" y="808914"/>
                      </a:cubicBezTo>
                      <a:cubicBezTo>
                        <a:pt x="39447" y="820026"/>
                        <a:pt x="-3945" y="827435"/>
                        <a:pt x="288" y="875589"/>
                      </a:cubicBezTo>
                      <a:cubicBezTo>
                        <a:pt x="4521" y="923743"/>
                        <a:pt x="63788" y="1041747"/>
                        <a:pt x="82838" y="1097839"/>
                      </a:cubicBezTo>
                      <a:cubicBezTo>
                        <a:pt x="101888" y="1153931"/>
                        <a:pt x="93421" y="1159222"/>
                        <a:pt x="114588" y="1212139"/>
                      </a:cubicBezTo>
                      <a:cubicBezTo>
                        <a:pt x="135755" y="1265056"/>
                        <a:pt x="196609" y="1364539"/>
                        <a:pt x="241588" y="1424864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9" name="순서도: 저장 데이터 68"/>
            <p:cNvSpPr/>
            <p:nvPr/>
          </p:nvSpPr>
          <p:spPr>
            <a:xfrm rot="4156658">
              <a:off x="7128040" y="4911049"/>
              <a:ext cx="367976" cy="1142039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저장 데이터 69"/>
            <p:cNvSpPr/>
            <p:nvPr/>
          </p:nvSpPr>
          <p:spPr>
            <a:xfrm rot="4156658">
              <a:off x="7226492" y="5022787"/>
              <a:ext cx="367976" cy="1352565"/>
            </a:xfrm>
            <a:prstGeom prst="flowChartOnlineStorage">
              <a:avLst/>
            </a:prstGeom>
            <a:solidFill>
              <a:srgbClr val="4B4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20342828">
              <a:off x="6880261" y="5689005"/>
              <a:ext cx="1355324" cy="799488"/>
            </a:xfrm>
            <a:prstGeom prst="rect">
              <a:avLst/>
            </a:prstGeom>
            <a:solidFill>
              <a:srgbClr val="4B4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2301151" y="6132275"/>
            <a:ext cx="818698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89240" y="561241"/>
            <a:ext cx="1061637" cy="5656384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 rot="1648442" flipH="1">
            <a:off x="-524219" y="3554282"/>
            <a:ext cx="1815354" cy="2857208"/>
            <a:chOff x="5816026" y="2680319"/>
            <a:chExt cx="2419559" cy="38081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grpSp>
          <p:nvGrpSpPr>
            <p:cNvPr id="74" name="그룹 73"/>
            <p:cNvGrpSpPr/>
            <p:nvPr/>
          </p:nvGrpSpPr>
          <p:grpSpPr>
            <a:xfrm>
              <a:off x="5816026" y="2680319"/>
              <a:ext cx="1928727" cy="2937494"/>
              <a:chOff x="5816026" y="2680319"/>
              <a:chExt cx="1928727" cy="2937494"/>
            </a:xfrm>
          </p:grpSpPr>
          <p:sp>
            <p:nvSpPr>
              <p:cNvPr id="78" name="자유형 77"/>
              <p:cNvSpPr/>
              <p:nvPr/>
            </p:nvSpPr>
            <p:spPr>
              <a:xfrm>
                <a:off x="6056388" y="2982977"/>
                <a:ext cx="1307962" cy="1106546"/>
              </a:xfrm>
              <a:custGeom>
                <a:avLst/>
                <a:gdLst>
                  <a:gd name="connsiteX0" fmla="*/ 1059709 w 1085045"/>
                  <a:gd name="connsiteY0" fmla="*/ 744090 h 1046466"/>
                  <a:gd name="connsiteX1" fmla="*/ 697759 w 1085045"/>
                  <a:gd name="connsiteY1" fmla="*/ 172590 h 1046466"/>
                  <a:gd name="connsiteX2" fmla="*/ 516784 w 1085045"/>
                  <a:gd name="connsiteY2" fmla="*/ 167828 h 1046466"/>
                  <a:gd name="connsiteX3" fmla="*/ 240559 w 1085045"/>
                  <a:gd name="connsiteY3" fmla="*/ 91628 h 1046466"/>
                  <a:gd name="connsiteX4" fmla="*/ 92921 w 1085045"/>
                  <a:gd name="connsiteY4" fmla="*/ 3521 h 1046466"/>
                  <a:gd name="connsiteX5" fmla="*/ 52 w 1085045"/>
                  <a:gd name="connsiteY5" fmla="*/ 58290 h 1046466"/>
                  <a:gd name="connsiteX6" fmla="*/ 104827 w 1085045"/>
                  <a:gd name="connsiteY6" fmla="*/ 413096 h 1046466"/>
                  <a:gd name="connsiteX7" fmla="*/ 409627 w 1085045"/>
                  <a:gd name="connsiteY7" fmla="*/ 846484 h 1046466"/>
                  <a:gd name="connsiteX8" fmla="*/ 664421 w 1085045"/>
                  <a:gd name="connsiteY8" fmla="*/ 1041746 h 1046466"/>
                  <a:gd name="connsiteX9" fmla="*/ 971602 w 1085045"/>
                  <a:gd name="connsiteY9" fmla="*/ 972690 h 1046466"/>
                  <a:gd name="connsiteX10" fmla="*/ 1045421 w 1085045"/>
                  <a:gd name="connsiteY10" fmla="*/ 825053 h 1046466"/>
                  <a:gd name="connsiteX11" fmla="*/ 1059709 w 1085045"/>
                  <a:gd name="connsiteY11" fmla="*/ 744090 h 1046466"/>
                  <a:gd name="connsiteX0" fmla="*/ 1286461 w 1311797"/>
                  <a:gd name="connsiteY0" fmla="*/ 741298 h 1043674"/>
                  <a:gd name="connsiteX1" fmla="*/ 924511 w 1311797"/>
                  <a:gd name="connsiteY1" fmla="*/ 169798 h 1043674"/>
                  <a:gd name="connsiteX2" fmla="*/ 743536 w 1311797"/>
                  <a:gd name="connsiteY2" fmla="*/ 165036 h 1043674"/>
                  <a:gd name="connsiteX3" fmla="*/ 467311 w 1311797"/>
                  <a:gd name="connsiteY3" fmla="*/ 88836 h 1043674"/>
                  <a:gd name="connsiteX4" fmla="*/ 319673 w 1311797"/>
                  <a:gd name="connsiteY4" fmla="*/ 729 h 1043674"/>
                  <a:gd name="connsiteX5" fmla="*/ 226804 w 1311797"/>
                  <a:gd name="connsiteY5" fmla="*/ 55498 h 1043674"/>
                  <a:gd name="connsiteX6" fmla="*/ 12492 w 1311797"/>
                  <a:gd name="connsiteY6" fmla="*/ 200754 h 1043674"/>
                  <a:gd name="connsiteX7" fmla="*/ 636379 w 1311797"/>
                  <a:gd name="connsiteY7" fmla="*/ 843692 h 1043674"/>
                  <a:gd name="connsiteX8" fmla="*/ 891173 w 1311797"/>
                  <a:gd name="connsiteY8" fmla="*/ 1038954 h 1043674"/>
                  <a:gd name="connsiteX9" fmla="*/ 1198354 w 1311797"/>
                  <a:gd name="connsiteY9" fmla="*/ 969898 h 1043674"/>
                  <a:gd name="connsiteX10" fmla="*/ 1272173 w 1311797"/>
                  <a:gd name="connsiteY10" fmla="*/ 822261 h 1043674"/>
                  <a:gd name="connsiteX11" fmla="*/ 1286461 w 1311797"/>
                  <a:gd name="connsiteY11" fmla="*/ 741298 h 1043674"/>
                  <a:gd name="connsiteX0" fmla="*/ 1285550 w 1310886"/>
                  <a:gd name="connsiteY0" fmla="*/ 741298 h 1041918"/>
                  <a:gd name="connsiteX1" fmla="*/ 923600 w 1310886"/>
                  <a:gd name="connsiteY1" fmla="*/ 169798 h 1041918"/>
                  <a:gd name="connsiteX2" fmla="*/ 742625 w 1310886"/>
                  <a:gd name="connsiteY2" fmla="*/ 165036 h 1041918"/>
                  <a:gd name="connsiteX3" fmla="*/ 466400 w 1310886"/>
                  <a:gd name="connsiteY3" fmla="*/ 88836 h 1041918"/>
                  <a:gd name="connsiteX4" fmla="*/ 318762 w 1310886"/>
                  <a:gd name="connsiteY4" fmla="*/ 729 h 1041918"/>
                  <a:gd name="connsiteX5" fmla="*/ 225893 w 1310886"/>
                  <a:gd name="connsiteY5" fmla="*/ 55498 h 1041918"/>
                  <a:gd name="connsiteX6" fmla="*/ 11581 w 1310886"/>
                  <a:gd name="connsiteY6" fmla="*/ 200754 h 1041918"/>
                  <a:gd name="connsiteX7" fmla="*/ 616418 w 1310886"/>
                  <a:gd name="connsiteY7" fmla="*/ 877030 h 1041918"/>
                  <a:gd name="connsiteX8" fmla="*/ 890262 w 1310886"/>
                  <a:gd name="connsiteY8" fmla="*/ 1038954 h 1041918"/>
                  <a:gd name="connsiteX9" fmla="*/ 1197443 w 1310886"/>
                  <a:gd name="connsiteY9" fmla="*/ 969898 h 1041918"/>
                  <a:gd name="connsiteX10" fmla="*/ 1271262 w 1310886"/>
                  <a:gd name="connsiteY10" fmla="*/ 822261 h 1041918"/>
                  <a:gd name="connsiteX11" fmla="*/ 1285550 w 1310886"/>
                  <a:gd name="connsiteY11" fmla="*/ 741298 h 1041918"/>
                  <a:gd name="connsiteX0" fmla="*/ 1285550 w 1310886"/>
                  <a:gd name="connsiteY0" fmla="*/ 741298 h 1041918"/>
                  <a:gd name="connsiteX1" fmla="*/ 923600 w 1310886"/>
                  <a:gd name="connsiteY1" fmla="*/ 169798 h 1041918"/>
                  <a:gd name="connsiteX2" fmla="*/ 742625 w 1310886"/>
                  <a:gd name="connsiteY2" fmla="*/ 165036 h 1041918"/>
                  <a:gd name="connsiteX3" fmla="*/ 466400 w 1310886"/>
                  <a:gd name="connsiteY3" fmla="*/ 88836 h 1041918"/>
                  <a:gd name="connsiteX4" fmla="*/ 318762 w 1310886"/>
                  <a:gd name="connsiteY4" fmla="*/ 729 h 1041918"/>
                  <a:gd name="connsiteX5" fmla="*/ 225893 w 1310886"/>
                  <a:gd name="connsiteY5" fmla="*/ 55498 h 1041918"/>
                  <a:gd name="connsiteX6" fmla="*/ 11581 w 1310886"/>
                  <a:gd name="connsiteY6" fmla="*/ 200754 h 1041918"/>
                  <a:gd name="connsiteX7" fmla="*/ 616418 w 1310886"/>
                  <a:gd name="connsiteY7" fmla="*/ 877030 h 1041918"/>
                  <a:gd name="connsiteX8" fmla="*/ 890262 w 1310886"/>
                  <a:gd name="connsiteY8" fmla="*/ 1038954 h 1041918"/>
                  <a:gd name="connsiteX9" fmla="*/ 1197443 w 1310886"/>
                  <a:gd name="connsiteY9" fmla="*/ 969898 h 1041918"/>
                  <a:gd name="connsiteX10" fmla="*/ 1271262 w 1310886"/>
                  <a:gd name="connsiteY10" fmla="*/ 822261 h 1041918"/>
                  <a:gd name="connsiteX11" fmla="*/ 1285550 w 1310886"/>
                  <a:gd name="connsiteY11" fmla="*/ 741298 h 1041918"/>
                  <a:gd name="connsiteX0" fmla="*/ 1280446 w 1305782"/>
                  <a:gd name="connsiteY0" fmla="*/ 741298 h 1102017"/>
                  <a:gd name="connsiteX1" fmla="*/ 918496 w 1305782"/>
                  <a:gd name="connsiteY1" fmla="*/ 169798 h 1102017"/>
                  <a:gd name="connsiteX2" fmla="*/ 737521 w 1305782"/>
                  <a:gd name="connsiteY2" fmla="*/ 165036 h 1102017"/>
                  <a:gd name="connsiteX3" fmla="*/ 461296 w 1305782"/>
                  <a:gd name="connsiteY3" fmla="*/ 88836 h 1102017"/>
                  <a:gd name="connsiteX4" fmla="*/ 313658 w 1305782"/>
                  <a:gd name="connsiteY4" fmla="*/ 729 h 1102017"/>
                  <a:gd name="connsiteX5" fmla="*/ 220789 w 1305782"/>
                  <a:gd name="connsiteY5" fmla="*/ 55498 h 1102017"/>
                  <a:gd name="connsiteX6" fmla="*/ 6477 w 1305782"/>
                  <a:gd name="connsiteY6" fmla="*/ 200754 h 1102017"/>
                  <a:gd name="connsiteX7" fmla="*/ 494633 w 1305782"/>
                  <a:gd name="connsiteY7" fmla="*/ 993712 h 1102017"/>
                  <a:gd name="connsiteX8" fmla="*/ 885158 w 1305782"/>
                  <a:gd name="connsiteY8" fmla="*/ 1038954 h 1102017"/>
                  <a:gd name="connsiteX9" fmla="*/ 1192339 w 1305782"/>
                  <a:gd name="connsiteY9" fmla="*/ 969898 h 1102017"/>
                  <a:gd name="connsiteX10" fmla="*/ 1266158 w 1305782"/>
                  <a:gd name="connsiteY10" fmla="*/ 822261 h 1102017"/>
                  <a:gd name="connsiteX11" fmla="*/ 1280446 w 1305782"/>
                  <a:gd name="connsiteY11" fmla="*/ 741298 h 1102017"/>
                  <a:gd name="connsiteX0" fmla="*/ 1297382 w 1322718"/>
                  <a:gd name="connsiteY0" fmla="*/ 741298 h 1102017"/>
                  <a:gd name="connsiteX1" fmla="*/ 935432 w 1322718"/>
                  <a:gd name="connsiteY1" fmla="*/ 169798 h 1102017"/>
                  <a:gd name="connsiteX2" fmla="*/ 754457 w 1322718"/>
                  <a:gd name="connsiteY2" fmla="*/ 165036 h 1102017"/>
                  <a:gd name="connsiteX3" fmla="*/ 478232 w 1322718"/>
                  <a:gd name="connsiteY3" fmla="*/ 88836 h 1102017"/>
                  <a:gd name="connsiteX4" fmla="*/ 330594 w 1322718"/>
                  <a:gd name="connsiteY4" fmla="*/ 729 h 1102017"/>
                  <a:gd name="connsiteX5" fmla="*/ 237725 w 1322718"/>
                  <a:gd name="connsiteY5" fmla="*/ 55498 h 1102017"/>
                  <a:gd name="connsiteX6" fmla="*/ 23413 w 1322718"/>
                  <a:gd name="connsiteY6" fmla="*/ 200754 h 1102017"/>
                  <a:gd name="connsiteX7" fmla="*/ 511569 w 1322718"/>
                  <a:gd name="connsiteY7" fmla="*/ 993712 h 1102017"/>
                  <a:gd name="connsiteX8" fmla="*/ 902094 w 1322718"/>
                  <a:gd name="connsiteY8" fmla="*/ 1038954 h 1102017"/>
                  <a:gd name="connsiteX9" fmla="*/ 1209275 w 1322718"/>
                  <a:gd name="connsiteY9" fmla="*/ 969898 h 1102017"/>
                  <a:gd name="connsiteX10" fmla="*/ 1283094 w 1322718"/>
                  <a:gd name="connsiteY10" fmla="*/ 822261 h 1102017"/>
                  <a:gd name="connsiteX11" fmla="*/ 1297382 w 1322718"/>
                  <a:gd name="connsiteY11" fmla="*/ 741298 h 1102017"/>
                  <a:gd name="connsiteX0" fmla="*/ 1280258 w 1305594"/>
                  <a:gd name="connsiteY0" fmla="*/ 741298 h 1100342"/>
                  <a:gd name="connsiteX1" fmla="*/ 918308 w 1305594"/>
                  <a:gd name="connsiteY1" fmla="*/ 169798 h 1100342"/>
                  <a:gd name="connsiteX2" fmla="*/ 737333 w 1305594"/>
                  <a:gd name="connsiteY2" fmla="*/ 165036 h 1100342"/>
                  <a:gd name="connsiteX3" fmla="*/ 461108 w 1305594"/>
                  <a:gd name="connsiteY3" fmla="*/ 88836 h 1100342"/>
                  <a:gd name="connsiteX4" fmla="*/ 313470 w 1305594"/>
                  <a:gd name="connsiteY4" fmla="*/ 729 h 1100342"/>
                  <a:gd name="connsiteX5" fmla="*/ 220601 w 1305594"/>
                  <a:gd name="connsiteY5" fmla="*/ 55498 h 1100342"/>
                  <a:gd name="connsiteX6" fmla="*/ 6289 w 1305594"/>
                  <a:gd name="connsiteY6" fmla="*/ 200754 h 1100342"/>
                  <a:gd name="connsiteX7" fmla="*/ 489682 w 1305594"/>
                  <a:gd name="connsiteY7" fmla="*/ 991330 h 1100342"/>
                  <a:gd name="connsiteX8" fmla="*/ 884970 w 1305594"/>
                  <a:gd name="connsiteY8" fmla="*/ 1038954 h 1100342"/>
                  <a:gd name="connsiteX9" fmla="*/ 1192151 w 1305594"/>
                  <a:gd name="connsiteY9" fmla="*/ 969898 h 1100342"/>
                  <a:gd name="connsiteX10" fmla="*/ 1265970 w 1305594"/>
                  <a:gd name="connsiteY10" fmla="*/ 822261 h 1100342"/>
                  <a:gd name="connsiteX11" fmla="*/ 1280258 w 1305594"/>
                  <a:gd name="connsiteY11" fmla="*/ 741298 h 1100342"/>
                  <a:gd name="connsiteX0" fmla="*/ 1280258 w 1305594"/>
                  <a:gd name="connsiteY0" fmla="*/ 741298 h 1106546"/>
                  <a:gd name="connsiteX1" fmla="*/ 918308 w 1305594"/>
                  <a:gd name="connsiteY1" fmla="*/ 169798 h 1106546"/>
                  <a:gd name="connsiteX2" fmla="*/ 737333 w 1305594"/>
                  <a:gd name="connsiteY2" fmla="*/ 165036 h 1106546"/>
                  <a:gd name="connsiteX3" fmla="*/ 461108 w 1305594"/>
                  <a:gd name="connsiteY3" fmla="*/ 88836 h 1106546"/>
                  <a:gd name="connsiteX4" fmla="*/ 313470 w 1305594"/>
                  <a:gd name="connsiteY4" fmla="*/ 729 h 1106546"/>
                  <a:gd name="connsiteX5" fmla="*/ 220601 w 1305594"/>
                  <a:gd name="connsiteY5" fmla="*/ 55498 h 1106546"/>
                  <a:gd name="connsiteX6" fmla="*/ 6289 w 1305594"/>
                  <a:gd name="connsiteY6" fmla="*/ 200754 h 1106546"/>
                  <a:gd name="connsiteX7" fmla="*/ 489682 w 1305594"/>
                  <a:gd name="connsiteY7" fmla="*/ 991330 h 1106546"/>
                  <a:gd name="connsiteX8" fmla="*/ 884970 w 1305594"/>
                  <a:gd name="connsiteY8" fmla="*/ 1038954 h 1106546"/>
                  <a:gd name="connsiteX9" fmla="*/ 1192151 w 1305594"/>
                  <a:gd name="connsiteY9" fmla="*/ 969898 h 1106546"/>
                  <a:gd name="connsiteX10" fmla="*/ 1265970 w 1305594"/>
                  <a:gd name="connsiteY10" fmla="*/ 822261 h 1106546"/>
                  <a:gd name="connsiteX11" fmla="*/ 1280258 w 1305594"/>
                  <a:gd name="connsiteY11" fmla="*/ 741298 h 1106546"/>
                  <a:gd name="connsiteX0" fmla="*/ 1282626 w 1307962"/>
                  <a:gd name="connsiteY0" fmla="*/ 741298 h 1106546"/>
                  <a:gd name="connsiteX1" fmla="*/ 920676 w 1307962"/>
                  <a:gd name="connsiteY1" fmla="*/ 169798 h 1106546"/>
                  <a:gd name="connsiteX2" fmla="*/ 739701 w 1307962"/>
                  <a:gd name="connsiteY2" fmla="*/ 165036 h 1106546"/>
                  <a:gd name="connsiteX3" fmla="*/ 463476 w 1307962"/>
                  <a:gd name="connsiteY3" fmla="*/ 88836 h 1106546"/>
                  <a:gd name="connsiteX4" fmla="*/ 315838 w 1307962"/>
                  <a:gd name="connsiteY4" fmla="*/ 729 h 1106546"/>
                  <a:gd name="connsiteX5" fmla="*/ 222969 w 1307962"/>
                  <a:gd name="connsiteY5" fmla="*/ 55498 h 1106546"/>
                  <a:gd name="connsiteX6" fmla="*/ 8657 w 1307962"/>
                  <a:gd name="connsiteY6" fmla="*/ 200754 h 1106546"/>
                  <a:gd name="connsiteX7" fmla="*/ 492050 w 1307962"/>
                  <a:gd name="connsiteY7" fmla="*/ 991330 h 1106546"/>
                  <a:gd name="connsiteX8" fmla="*/ 887338 w 1307962"/>
                  <a:gd name="connsiteY8" fmla="*/ 1038954 h 1106546"/>
                  <a:gd name="connsiteX9" fmla="*/ 1194519 w 1307962"/>
                  <a:gd name="connsiteY9" fmla="*/ 969898 h 1106546"/>
                  <a:gd name="connsiteX10" fmla="*/ 1268338 w 1307962"/>
                  <a:gd name="connsiteY10" fmla="*/ 822261 h 1106546"/>
                  <a:gd name="connsiteX11" fmla="*/ 1282626 w 1307962"/>
                  <a:gd name="connsiteY11" fmla="*/ 741298 h 1106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07962" h="1106546">
                    <a:moveTo>
                      <a:pt x="1282626" y="741298"/>
                    </a:moveTo>
                    <a:cubicBezTo>
                      <a:pt x="1224682" y="632554"/>
                      <a:pt x="1011163" y="265842"/>
                      <a:pt x="920676" y="169798"/>
                    </a:cubicBezTo>
                    <a:cubicBezTo>
                      <a:pt x="830189" y="73754"/>
                      <a:pt x="815901" y="178530"/>
                      <a:pt x="739701" y="165036"/>
                    </a:cubicBezTo>
                    <a:cubicBezTo>
                      <a:pt x="663501" y="151542"/>
                      <a:pt x="534120" y="116220"/>
                      <a:pt x="463476" y="88836"/>
                    </a:cubicBezTo>
                    <a:cubicBezTo>
                      <a:pt x="392832" y="61452"/>
                      <a:pt x="355922" y="6285"/>
                      <a:pt x="315838" y="729"/>
                    </a:cubicBezTo>
                    <a:cubicBezTo>
                      <a:pt x="275753" y="-4827"/>
                      <a:pt x="274166" y="22161"/>
                      <a:pt x="222969" y="55498"/>
                    </a:cubicBezTo>
                    <a:cubicBezTo>
                      <a:pt x="171772" y="88836"/>
                      <a:pt x="-45715" y="144794"/>
                      <a:pt x="8657" y="200754"/>
                    </a:cubicBezTo>
                    <a:cubicBezTo>
                      <a:pt x="63029" y="256714"/>
                      <a:pt x="478952" y="765905"/>
                      <a:pt x="492050" y="991330"/>
                    </a:cubicBezTo>
                    <a:cubicBezTo>
                      <a:pt x="505148" y="1216755"/>
                      <a:pt x="770260" y="1042526"/>
                      <a:pt x="887338" y="1038954"/>
                    </a:cubicBezTo>
                    <a:cubicBezTo>
                      <a:pt x="1004416" y="1035382"/>
                      <a:pt x="1131019" y="1006014"/>
                      <a:pt x="1194519" y="969898"/>
                    </a:cubicBezTo>
                    <a:cubicBezTo>
                      <a:pt x="1258019" y="933783"/>
                      <a:pt x="1253654" y="859567"/>
                      <a:pt x="1268338" y="822261"/>
                    </a:cubicBezTo>
                    <a:cubicBezTo>
                      <a:pt x="1283022" y="784955"/>
                      <a:pt x="1340570" y="850042"/>
                      <a:pt x="1282626" y="741298"/>
                    </a:cubicBezTo>
                    <a:close/>
                  </a:path>
                </a:pathLst>
              </a:custGeom>
              <a:solidFill>
                <a:srgbClr val="E78B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5816026" y="2680319"/>
                <a:ext cx="1928727" cy="2937494"/>
                <a:chOff x="5816026" y="2680319"/>
                <a:chExt cx="1928727" cy="2937494"/>
              </a:xfrm>
            </p:grpSpPr>
            <p:sp>
              <p:nvSpPr>
                <p:cNvPr id="80" name="직사각형 44"/>
                <p:cNvSpPr/>
                <p:nvPr/>
              </p:nvSpPr>
              <p:spPr>
                <a:xfrm rot="3273654">
                  <a:off x="5809614" y="3228641"/>
                  <a:ext cx="1237829" cy="364104"/>
                </a:xfrm>
                <a:custGeom>
                  <a:avLst/>
                  <a:gdLst>
                    <a:gd name="connsiteX0" fmla="*/ 0 w 1015908"/>
                    <a:gd name="connsiteY0" fmla="*/ 0 h 328896"/>
                    <a:gd name="connsiteX1" fmla="*/ 1015908 w 1015908"/>
                    <a:gd name="connsiteY1" fmla="*/ 0 h 328896"/>
                    <a:gd name="connsiteX2" fmla="*/ 1015908 w 1015908"/>
                    <a:gd name="connsiteY2" fmla="*/ 328896 h 328896"/>
                    <a:gd name="connsiteX3" fmla="*/ 0 w 1015908"/>
                    <a:gd name="connsiteY3" fmla="*/ 328896 h 328896"/>
                    <a:gd name="connsiteX4" fmla="*/ 0 w 1015908"/>
                    <a:gd name="connsiteY4" fmla="*/ 0 h 328896"/>
                    <a:gd name="connsiteX0" fmla="*/ 0 w 1165833"/>
                    <a:gd name="connsiteY0" fmla="*/ 62818 h 328896"/>
                    <a:gd name="connsiteX1" fmla="*/ 1165833 w 1165833"/>
                    <a:gd name="connsiteY1" fmla="*/ 0 h 328896"/>
                    <a:gd name="connsiteX2" fmla="*/ 1165833 w 1165833"/>
                    <a:gd name="connsiteY2" fmla="*/ 328896 h 328896"/>
                    <a:gd name="connsiteX3" fmla="*/ 149925 w 1165833"/>
                    <a:gd name="connsiteY3" fmla="*/ 328896 h 328896"/>
                    <a:gd name="connsiteX4" fmla="*/ 0 w 1165833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75328 h 341406"/>
                    <a:gd name="connsiteX1" fmla="*/ 1193235 w 1193235"/>
                    <a:gd name="connsiteY1" fmla="*/ 12510 h 341406"/>
                    <a:gd name="connsiteX2" fmla="*/ 1193235 w 1193235"/>
                    <a:gd name="connsiteY2" fmla="*/ 341406 h 341406"/>
                    <a:gd name="connsiteX3" fmla="*/ 177327 w 1193235"/>
                    <a:gd name="connsiteY3" fmla="*/ 341406 h 341406"/>
                    <a:gd name="connsiteX4" fmla="*/ 27402 w 1193235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70210"/>
                    <a:gd name="connsiteX1" fmla="*/ 1194326 w 1194326"/>
                    <a:gd name="connsiteY1" fmla="*/ 12510 h 370210"/>
                    <a:gd name="connsiteX2" fmla="*/ 1185517 w 1194326"/>
                    <a:gd name="connsiteY2" fmla="*/ 370210 h 370210"/>
                    <a:gd name="connsiteX3" fmla="*/ 178418 w 1194326"/>
                    <a:gd name="connsiteY3" fmla="*/ 341406 h 370210"/>
                    <a:gd name="connsiteX4" fmla="*/ 28493 w 1194326"/>
                    <a:gd name="connsiteY4" fmla="*/ 75328 h 370210"/>
                    <a:gd name="connsiteX0" fmla="*/ 28493 w 1237829"/>
                    <a:gd name="connsiteY0" fmla="*/ 62115 h 356997"/>
                    <a:gd name="connsiteX1" fmla="*/ 1237829 w 1237829"/>
                    <a:gd name="connsiteY1" fmla="*/ 24413 h 356997"/>
                    <a:gd name="connsiteX2" fmla="*/ 1185517 w 1237829"/>
                    <a:gd name="connsiteY2" fmla="*/ 356997 h 356997"/>
                    <a:gd name="connsiteX3" fmla="*/ 178418 w 1237829"/>
                    <a:gd name="connsiteY3" fmla="*/ 328193 h 356997"/>
                    <a:gd name="connsiteX4" fmla="*/ 28493 w 1237829"/>
                    <a:gd name="connsiteY4" fmla="*/ 62115 h 356997"/>
                    <a:gd name="connsiteX0" fmla="*/ 28493 w 1237829"/>
                    <a:gd name="connsiteY0" fmla="*/ 69222 h 364104"/>
                    <a:gd name="connsiteX1" fmla="*/ 1237829 w 1237829"/>
                    <a:gd name="connsiteY1" fmla="*/ 31520 h 364104"/>
                    <a:gd name="connsiteX2" fmla="*/ 1185517 w 1237829"/>
                    <a:gd name="connsiteY2" fmla="*/ 364104 h 364104"/>
                    <a:gd name="connsiteX3" fmla="*/ 178418 w 1237829"/>
                    <a:gd name="connsiteY3" fmla="*/ 335300 h 364104"/>
                    <a:gd name="connsiteX4" fmla="*/ 28493 w 1237829"/>
                    <a:gd name="connsiteY4" fmla="*/ 69222 h 364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29" h="364104">
                      <a:moveTo>
                        <a:pt x="28493" y="69222"/>
                      </a:moveTo>
                      <a:cubicBezTo>
                        <a:pt x="464573" y="-34843"/>
                        <a:pt x="838888" y="1266"/>
                        <a:pt x="1237829" y="31520"/>
                      </a:cubicBezTo>
                      <a:lnTo>
                        <a:pt x="1185517" y="364104"/>
                      </a:lnTo>
                      <a:cubicBezTo>
                        <a:pt x="854571" y="328658"/>
                        <a:pt x="568998" y="278741"/>
                        <a:pt x="178418" y="335300"/>
                      </a:cubicBezTo>
                      <a:cubicBezTo>
                        <a:pt x="116943" y="320259"/>
                        <a:pt x="-70934" y="203570"/>
                        <a:pt x="28493" y="69222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44"/>
                <p:cNvSpPr/>
                <p:nvPr/>
              </p:nvSpPr>
              <p:spPr>
                <a:xfrm rot="3273654">
                  <a:off x="6140526" y="3137741"/>
                  <a:ext cx="1264304" cy="349459"/>
                </a:xfrm>
                <a:custGeom>
                  <a:avLst/>
                  <a:gdLst>
                    <a:gd name="connsiteX0" fmla="*/ 0 w 1015908"/>
                    <a:gd name="connsiteY0" fmla="*/ 0 h 328896"/>
                    <a:gd name="connsiteX1" fmla="*/ 1015908 w 1015908"/>
                    <a:gd name="connsiteY1" fmla="*/ 0 h 328896"/>
                    <a:gd name="connsiteX2" fmla="*/ 1015908 w 1015908"/>
                    <a:gd name="connsiteY2" fmla="*/ 328896 h 328896"/>
                    <a:gd name="connsiteX3" fmla="*/ 0 w 1015908"/>
                    <a:gd name="connsiteY3" fmla="*/ 328896 h 328896"/>
                    <a:gd name="connsiteX4" fmla="*/ 0 w 1015908"/>
                    <a:gd name="connsiteY4" fmla="*/ 0 h 328896"/>
                    <a:gd name="connsiteX0" fmla="*/ 0 w 1165833"/>
                    <a:gd name="connsiteY0" fmla="*/ 62818 h 328896"/>
                    <a:gd name="connsiteX1" fmla="*/ 1165833 w 1165833"/>
                    <a:gd name="connsiteY1" fmla="*/ 0 h 328896"/>
                    <a:gd name="connsiteX2" fmla="*/ 1165833 w 1165833"/>
                    <a:gd name="connsiteY2" fmla="*/ 328896 h 328896"/>
                    <a:gd name="connsiteX3" fmla="*/ 149925 w 1165833"/>
                    <a:gd name="connsiteY3" fmla="*/ 328896 h 328896"/>
                    <a:gd name="connsiteX4" fmla="*/ 0 w 1165833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75328 h 341406"/>
                    <a:gd name="connsiteX1" fmla="*/ 1193235 w 1193235"/>
                    <a:gd name="connsiteY1" fmla="*/ 12510 h 341406"/>
                    <a:gd name="connsiteX2" fmla="*/ 1193235 w 1193235"/>
                    <a:gd name="connsiteY2" fmla="*/ 341406 h 341406"/>
                    <a:gd name="connsiteX3" fmla="*/ 177327 w 1193235"/>
                    <a:gd name="connsiteY3" fmla="*/ 341406 h 341406"/>
                    <a:gd name="connsiteX4" fmla="*/ 27402 w 1193235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70210"/>
                    <a:gd name="connsiteX1" fmla="*/ 1194326 w 1194326"/>
                    <a:gd name="connsiteY1" fmla="*/ 12510 h 370210"/>
                    <a:gd name="connsiteX2" fmla="*/ 1185517 w 1194326"/>
                    <a:gd name="connsiteY2" fmla="*/ 370210 h 370210"/>
                    <a:gd name="connsiteX3" fmla="*/ 178418 w 1194326"/>
                    <a:gd name="connsiteY3" fmla="*/ 341406 h 370210"/>
                    <a:gd name="connsiteX4" fmla="*/ 28493 w 1194326"/>
                    <a:gd name="connsiteY4" fmla="*/ 75328 h 370210"/>
                    <a:gd name="connsiteX0" fmla="*/ 36161 w 1201994"/>
                    <a:gd name="connsiteY0" fmla="*/ 75328 h 370210"/>
                    <a:gd name="connsiteX1" fmla="*/ 1201994 w 1201994"/>
                    <a:gd name="connsiteY1" fmla="*/ 12510 h 370210"/>
                    <a:gd name="connsiteX2" fmla="*/ 1193185 w 1201994"/>
                    <a:gd name="connsiteY2" fmla="*/ 370210 h 370210"/>
                    <a:gd name="connsiteX3" fmla="*/ 128811 w 1201994"/>
                    <a:gd name="connsiteY3" fmla="*/ 358454 h 370210"/>
                    <a:gd name="connsiteX4" fmla="*/ 36161 w 1201994"/>
                    <a:gd name="connsiteY4" fmla="*/ 75328 h 370210"/>
                    <a:gd name="connsiteX0" fmla="*/ 36161 w 1201994"/>
                    <a:gd name="connsiteY0" fmla="*/ 75328 h 370210"/>
                    <a:gd name="connsiteX1" fmla="*/ 1201994 w 1201994"/>
                    <a:gd name="connsiteY1" fmla="*/ 12510 h 370210"/>
                    <a:gd name="connsiteX2" fmla="*/ 1193185 w 1201994"/>
                    <a:gd name="connsiteY2" fmla="*/ 370210 h 370210"/>
                    <a:gd name="connsiteX3" fmla="*/ 128811 w 1201994"/>
                    <a:gd name="connsiteY3" fmla="*/ 358454 h 370210"/>
                    <a:gd name="connsiteX4" fmla="*/ 36161 w 1201994"/>
                    <a:gd name="connsiteY4" fmla="*/ 75328 h 370210"/>
                    <a:gd name="connsiteX0" fmla="*/ 36161 w 1260126"/>
                    <a:gd name="connsiteY0" fmla="*/ 75007 h 369889"/>
                    <a:gd name="connsiteX1" fmla="*/ 1260126 w 1260126"/>
                    <a:gd name="connsiteY1" fmla="*/ 12712 h 369889"/>
                    <a:gd name="connsiteX2" fmla="*/ 1193185 w 1260126"/>
                    <a:gd name="connsiteY2" fmla="*/ 369889 h 369889"/>
                    <a:gd name="connsiteX3" fmla="*/ 128811 w 1260126"/>
                    <a:gd name="connsiteY3" fmla="*/ 358133 h 369889"/>
                    <a:gd name="connsiteX4" fmla="*/ 36161 w 1260126"/>
                    <a:gd name="connsiteY4" fmla="*/ 75007 h 369889"/>
                    <a:gd name="connsiteX0" fmla="*/ 36161 w 1260126"/>
                    <a:gd name="connsiteY0" fmla="*/ 96504 h 391386"/>
                    <a:gd name="connsiteX1" fmla="*/ 1260126 w 1260126"/>
                    <a:gd name="connsiteY1" fmla="*/ 34209 h 391386"/>
                    <a:gd name="connsiteX2" fmla="*/ 1193185 w 1260126"/>
                    <a:gd name="connsiteY2" fmla="*/ 391386 h 391386"/>
                    <a:gd name="connsiteX3" fmla="*/ 128811 w 1260126"/>
                    <a:gd name="connsiteY3" fmla="*/ 379630 h 391386"/>
                    <a:gd name="connsiteX4" fmla="*/ 36161 w 1260126"/>
                    <a:gd name="connsiteY4" fmla="*/ 96504 h 391386"/>
                    <a:gd name="connsiteX0" fmla="*/ 38202 w 1262167"/>
                    <a:gd name="connsiteY0" fmla="*/ 96504 h 391386"/>
                    <a:gd name="connsiteX1" fmla="*/ 1262167 w 1262167"/>
                    <a:gd name="connsiteY1" fmla="*/ 34209 h 391386"/>
                    <a:gd name="connsiteX2" fmla="*/ 1195226 w 1262167"/>
                    <a:gd name="connsiteY2" fmla="*/ 391386 h 391386"/>
                    <a:gd name="connsiteX3" fmla="*/ 130852 w 1262167"/>
                    <a:gd name="connsiteY3" fmla="*/ 379630 h 391386"/>
                    <a:gd name="connsiteX4" fmla="*/ 38202 w 1262167"/>
                    <a:gd name="connsiteY4" fmla="*/ 96504 h 391386"/>
                    <a:gd name="connsiteX0" fmla="*/ 40339 w 1264304"/>
                    <a:gd name="connsiteY0" fmla="*/ 96504 h 391386"/>
                    <a:gd name="connsiteX1" fmla="*/ 1264304 w 1264304"/>
                    <a:gd name="connsiteY1" fmla="*/ 34209 h 391386"/>
                    <a:gd name="connsiteX2" fmla="*/ 1197363 w 1264304"/>
                    <a:gd name="connsiteY2" fmla="*/ 391386 h 391386"/>
                    <a:gd name="connsiteX3" fmla="*/ 121086 w 1264304"/>
                    <a:gd name="connsiteY3" fmla="*/ 379974 h 391386"/>
                    <a:gd name="connsiteX4" fmla="*/ 40339 w 1264304"/>
                    <a:gd name="connsiteY4" fmla="*/ 96504 h 391386"/>
                    <a:gd name="connsiteX0" fmla="*/ 40339 w 1264304"/>
                    <a:gd name="connsiteY0" fmla="*/ 108509 h 403391"/>
                    <a:gd name="connsiteX1" fmla="*/ 1264304 w 1264304"/>
                    <a:gd name="connsiteY1" fmla="*/ 46214 h 403391"/>
                    <a:gd name="connsiteX2" fmla="*/ 1197363 w 1264304"/>
                    <a:gd name="connsiteY2" fmla="*/ 403391 h 403391"/>
                    <a:gd name="connsiteX3" fmla="*/ 121086 w 1264304"/>
                    <a:gd name="connsiteY3" fmla="*/ 391979 h 403391"/>
                    <a:gd name="connsiteX4" fmla="*/ 40339 w 1264304"/>
                    <a:gd name="connsiteY4" fmla="*/ 108509 h 403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4304" h="403391">
                      <a:moveTo>
                        <a:pt x="40339" y="108509"/>
                      </a:moveTo>
                      <a:cubicBezTo>
                        <a:pt x="448402" y="-35441"/>
                        <a:pt x="770929" y="-14043"/>
                        <a:pt x="1264304" y="46214"/>
                      </a:cubicBezTo>
                      <a:lnTo>
                        <a:pt x="1197363" y="403391"/>
                      </a:lnTo>
                      <a:cubicBezTo>
                        <a:pt x="866417" y="367945"/>
                        <a:pt x="514690" y="321037"/>
                        <a:pt x="121086" y="391979"/>
                      </a:cubicBezTo>
                      <a:cubicBezTo>
                        <a:pt x="59611" y="376938"/>
                        <a:pt x="-63860" y="198451"/>
                        <a:pt x="40339" y="108509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44"/>
                <p:cNvSpPr/>
                <p:nvPr/>
              </p:nvSpPr>
              <p:spPr>
                <a:xfrm rot="3273654">
                  <a:off x="5538285" y="3498371"/>
                  <a:ext cx="1237829" cy="364104"/>
                </a:xfrm>
                <a:custGeom>
                  <a:avLst/>
                  <a:gdLst>
                    <a:gd name="connsiteX0" fmla="*/ 0 w 1015908"/>
                    <a:gd name="connsiteY0" fmla="*/ 0 h 328896"/>
                    <a:gd name="connsiteX1" fmla="*/ 1015908 w 1015908"/>
                    <a:gd name="connsiteY1" fmla="*/ 0 h 328896"/>
                    <a:gd name="connsiteX2" fmla="*/ 1015908 w 1015908"/>
                    <a:gd name="connsiteY2" fmla="*/ 328896 h 328896"/>
                    <a:gd name="connsiteX3" fmla="*/ 0 w 1015908"/>
                    <a:gd name="connsiteY3" fmla="*/ 328896 h 328896"/>
                    <a:gd name="connsiteX4" fmla="*/ 0 w 1015908"/>
                    <a:gd name="connsiteY4" fmla="*/ 0 h 328896"/>
                    <a:gd name="connsiteX0" fmla="*/ 0 w 1165833"/>
                    <a:gd name="connsiteY0" fmla="*/ 62818 h 328896"/>
                    <a:gd name="connsiteX1" fmla="*/ 1165833 w 1165833"/>
                    <a:gd name="connsiteY1" fmla="*/ 0 h 328896"/>
                    <a:gd name="connsiteX2" fmla="*/ 1165833 w 1165833"/>
                    <a:gd name="connsiteY2" fmla="*/ 328896 h 328896"/>
                    <a:gd name="connsiteX3" fmla="*/ 149925 w 1165833"/>
                    <a:gd name="connsiteY3" fmla="*/ 328896 h 328896"/>
                    <a:gd name="connsiteX4" fmla="*/ 0 w 1165833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75328 h 341406"/>
                    <a:gd name="connsiteX1" fmla="*/ 1193235 w 1193235"/>
                    <a:gd name="connsiteY1" fmla="*/ 12510 h 341406"/>
                    <a:gd name="connsiteX2" fmla="*/ 1193235 w 1193235"/>
                    <a:gd name="connsiteY2" fmla="*/ 341406 h 341406"/>
                    <a:gd name="connsiteX3" fmla="*/ 177327 w 1193235"/>
                    <a:gd name="connsiteY3" fmla="*/ 341406 h 341406"/>
                    <a:gd name="connsiteX4" fmla="*/ 27402 w 1193235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70210"/>
                    <a:gd name="connsiteX1" fmla="*/ 1194326 w 1194326"/>
                    <a:gd name="connsiteY1" fmla="*/ 12510 h 370210"/>
                    <a:gd name="connsiteX2" fmla="*/ 1185517 w 1194326"/>
                    <a:gd name="connsiteY2" fmla="*/ 370210 h 370210"/>
                    <a:gd name="connsiteX3" fmla="*/ 178418 w 1194326"/>
                    <a:gd name="connsiteY3" fmla="*/ 341406 h 370210"/>
                    <a:gd name="connsiteX4" fmla="*/ 28493 w 1194326"/>
                    <a:gd name="connsiteY4" fmla="*/ 75328 h 370210"/>
                    <a:gd name="connsiteX0" fmla="*/ 28493 w 1237829"/>
                    <a:gd name="connsiteY0" fmla="*/ 62115 h 356997"/>
                    <a:gd name="connsiteX1" fmla="*/ 1237829 w 1237829"/>
                    <a:gd name="connsiteY1" fmla="*/ 24413 h 356997"/>
                    <a:gd name="connsiteX2" fmla="*/ 1185517 w 1237829"/>
                    <a:gd name="connsiteY2" fmla="*/ 356997 h 356997"/>
                    <a:gd name="connsiteX3" fmla="*/ 178418 w 1237829"/>
                    <a:gd name="connsiteY3" fmla="*/ 328193 h 356997"/>
                    <a:gd name="connsiteX4" fmla="*/ 28493 w 1237829"/>
                    <a:gd name="connsiteY4" fmla="*/ 62115 h 356997"/>
                    <a:gd name="connsiteX0" fmla="*/ 28493 w 1237829"/>
                    <a:gd name="connsiteY0" fmla="*/ 69222 h 364104"/>
                    <a:gd name="connsiteX1" fmla="*/ 1237829 w 1237829"/>
                    <a:gd name="connsiteY1" fmla="*/ 31520 h 364104"/>
                    <a:gd name="connsiteX2" fmla="*/ 1185517 w 1237829"/>
                    <a:gd name="connsiteY2" fmla="*/ 364104 h 364104"/>
                    <a:gd name="connsiteX3" fmla="*/ 178418 w 1237829"/>
                    <a:gd name="connsiteY3" fmla="*/ 335300 h 364104"/>
                    <a:gd name="connsiteX4" fmla="*/ 28493 w 1237829"/>
                    <a:gd name="connsiteY4" fmla="*/ 69222 h 364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29" h="364104">
                      <a:moveTo>
                        <a:pt x="28493" y="69222"/>
                      </a:moveTo>
                      <a:cubicBezTo>
                        <a:pt x="464573" y="-34843"/>
                        <a:pt x="838888" y="1266"/>
                        <a:pt x="1237829" y="31520"/>
                      </a:cubicBezTo>
                      <a:lnTo>
                        <a:pt x="1185517" y="364104"/>
                      </a:lnTo>
                      <a:cubicBezTo>
                        <a:pt x="854571" y="328658"/>
                        <a:pt x="568998" y="278741"/>
                        <a:pt x="178418" y="335300"/>
                      </a:cubicBezTo>
                      <a:cubicBezTo>
                        <a:pt x="116943" y="320259"/>
                        <a:pt x="-70934" y="203570"/>
                        <a:pt x="28493" y="69222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44"/>
                <p:cNvSpPr/>
                <p:nvPr/>
              </p:nvSpPr>
              <p:spPr>
                <a:xfrm rot="3669500">
                  <a:off x="6653793" y="3314007"/>
                  <a:ext cx="1060794" cy="238170"/>
                </a:xfrm>
                <a:custGeom>
                  <a:avLst/>
                  <a:gdLst>
                    <a:gd name="connsiteX0" fmla="*/ 0 w 1015908"/>
                    <a:gd name="connsiteY0" fmla="*/ 0 h 328896"/>
                    <a:gd name="connsiteX1" fmla="*/ 1015908 w 1015908"/>
                    <a:gd name="connsiteY1" fmla="*/ 0 h 328896"/>
                    <a:gd name="connsiteX2" fmla="*/ 1015908 w 1015908"/>
                    <a:gd name="connsiteY2" fmla="*/ 328896 h 328896"/>
                    <a:gd name="connsiteX3" fmla="*/ 0 w 1015908"/>
                    <a:gd name="connsiteY3" fmla="*/ 328896 h 328896"/>
                    <a:gd name="connsiteX4" fmla="*/ 0 w 1015908"/>
                    <a:gd name="connsiteY4" fmla="*/ 0 h 328896"/>
                    <a:gd name="connsiteX0" fmla="*/ 0 w 1165833"/>
                    <a:gd name="connsiteY0" fmla="*/ 62818 h 328896"/>
                    <a:gd name="connsiteX1" fmla="*/ 1165833 w 1165833"/>
                    <a:gd name="connsiteY1" fmla="*/ 0 h 328896"/>
                    <a:gd name="connsiteX2" fmla="*/ 1165833 w 1165833"/>
                    <a:gd name="connsiteY2" fmla="*/ 328896 h 328896"/>
                    <a:gd name="connsiteX3" fmla="*/ 149925 w 1165833"/>
                    <a:gd name="connsiteY3" fmla="*/ 328896 h 328896"/>
                    <a:gd name="connsiteX4" fmla="*/ 0 w 1165833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62818 h 328896"/>
                    <a:gd name="connsiteX1" fmla="*/ 1193235 w 1193235"/>
                    <a:gd name="connsiteY1" fmla="*/ 0 h 328896"/>
                    <a:gd name="connsiteX2" fmla="*/ 1193235 w 1193235"/>
                    <a:gd name="connsiteY2" fmla="*/ 328896 h 328896"/>
                    <a:gd name="connsiteX3" fmla="*/ 177327 w 1193235"/>
                    <a:gd name="connsiteY3" fmla="*/ 328896 h 328896"/>
                    <a:gd name="connsiteX4" fmla="*/ 27402 w 1193235"/>
                    <a:gd name="connsiteY4" fmla="*/ 62818 h 328896"/>
                    <a:gd name="connsiteX0" fmla="*/ 27402 w 1193235"/>
                    <a:gd name="connsiteY0" fmla="*/ 75328 h 341406"/>
                    <a:gd name="connsiteX1" fmla="*/ 1193235 w 1193235"/>
                    <a:gd name="connsiteY1" fmla="*/ 12510 h 341406"/>
                    <a:gd name="connsiteX2" fmla="*/ 1193235 w 1193235"/>
                    <a:gd name="connsiteY2" fmla="*/ 341406 h 341406"/>
                    <a:gd name="connsiteX3" fmla="*/ 177327 w 1193235"/>
                    <a:gd name="connsiteY3" fmla="*/ 341406 h 341406"/>
                    <a:gd name="connsiteX4" fmla="*/ 27402 w 1193235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41406"/>
                    <a:gd name="connsiteX1" fmla="*/ 1194326 w 1194326"/>
                    <a:gd name="connsiteY1" fmla="*/ 12510 h 341406"/>
                    <a:gd name="connsiteX2" fmla="*/ 1194326 w 1194326"/>
                    <a:gd name="connsiteY2" fmla="*/ 341406 h 341406"/>
                    <a:gd name="connsiteX3" fmla="*/ 178418 w 1194326"/>
                    <a:gd name="connsiteY3" fmla="*/ 341406 h 341406"/>
                    <a:gd name="connsiteX4" fmla="*/ 28493 w 1194326"/>
                    <a:gd name="connsiteY4" fmla="*/ 75328 h 341406"/>
                    <a:gd name="connsiteX0" fmla="*/ 28493 w 1194326"/>
                    <a:gd name="connsiteY0" fmla="*/ 75328 h 370210"/>
                    <a:gd name="connsiteX1" fmla="*/ 1194326 w 1194326"/>
                    <a:gd name="connsiteY1" fmla="*/ 12510 h 370210"/>
                    <a:gd name="connsiteX2" fmla="*/ 1185517 w 1194326"/>
                    <a:gd name="connsiteY2" fmla="*/ 370210 h 370210"/>
                    <a:gd name="connsiteX3" fmla="*/ 178418 w 1194326"/>
                    <a:gd name="connsiteY3" fmla="*/ 341406 h 370210"/>
                    <a:gd name="connsiteX4" fmla="*/ 28493 w 1194326"/>
                    <a:gd name="connsiteY4" fmla="*/ 75328 h 370210"/>
                    <a:gd name="connsiteX0" fmla="*/ 36161 w 1201994"/>
                    <a:gd name="connsiteY0" fmla="*/ 75328 h 370210"/>
                    <a:gd name="connsiteX1" fmla="*/ 1201994 w 1201994"/>
                    <a:gd name="connsiteY1" fmla="*/ 12510 h 370210"/>
                    <a:gd name="connsiteX2" fmla="*/ 1193185 w 1201994"/>
                    <a:gd name="connsiteY2" fmla="*/ 370210 h 370210"/>
                    <a:gd name="connsiteX3" fmla="*/ 128811 w 1201994"/>
                    <a:gd name="connsiteY3" fmla="*/ 358454 h 370210"/>
                    <a:gd name="connsiteX4" fmla="*/ 36161 w 1201994"/>
                    <a:gd name="connsiteY4" fmla="*/ 75328 h 370210"/>
                    <a:gd name="connsiteX0" fmla="*/ 36161 w 1201994"/>
                    <a:gd name="connsiteY0" fmla="*/ 75328 h 370210"/>
                    <a:gd name="connsiteX1" fmla="*/ 1201994 w 1201994"/>
                    <a:gd name="connsiteY1" fmla="*/ 12510 h 370210"/>
                    <a:gd name="connsiteX2" fmla="*/ 1193185 w 1201994"/>
                    <a:gd name="connsiteY2" fmla="*/ 370210 h 370210"/>
                    <a:gd name="connsiteX3" fmla="*/ 128811 w 1201994"/>
                    <a:gd name="connsiteY3" fmla="*/ 358454 h 370210"/>
                    <a:gd name="connsiteX4" fmla="*/ 36161 w 1201994"/>
                    <a:gd name="connsiteY4" fmla="*/ 75328 h 370210"/>
                    <a:gd name="connsiteX0" fmla="*/ 36161 w 1260126"/>
                    <a:gd name="connsiteY0" fmla="*/ 75007 h 369889"/>
                    <a:gd name="connsiteX1" fmla="*/ 1260126 w 1260126"/>
                    <a:gd name="connsiteY1" fmla="*/ 12712 h 369889"/>
                    <a:gd name="connsiteX2" fmla="*/ 1193185 w 1260126"/>
                    <a:gd name="connsiteY2" fmla="*/ 369889 h 369889"/>
                    <a:gd name="connsiteX3" fmla="*/ 128811 w 1260126"/>
                    <a:gd name="connsiteY3" fmla="*/ 358133 h 369889"/>
                    <a:gd name="connsiteX4" fmla="*/ 36161 w 1260126"/>
                    <a:gd name="connsiteY4" fmla="*/ 75007 h 369889"/>
                    <a:gd name="connsiteX0" fmla="*/ 36161 w 1260126"/>
                    <a:gd name="connsiteY0" fmla="*/ 96504 h 391386"/>
                    <a:gd name="connsiteX1" fmla="*/ 1260126 w 1260126"/>
                    <a:gd name="connsiteY1" fmla="*/ 34209 h 391386"/>
                    <a:gd name="connsiteX2" fmla="*/ 1193185 w 1260126"/>
                    <a:gd name="connsiteY2" fmla="*/ 391386 h 391386"/>
                    <a:gd name="connsiteX3" fmla="*/ 128811 w 1260126"/>
                    <a:gd name="connsiteY3" fmla="*/ 379630 h 391386"/>
                    <a:gd name="connsiteX4" fmla="*/ 36161 w 1260126"/>
                    <a:gd name="connsiteY4" fmla="*/ 96504 h 391386"/>
                    <a:gd name="connsiteX0" fmla="*/ 38202 w 1262167"/>
                    <a:gd name="connsiteY0" fmla="*/ 96504 h 391386"/>
                    <a:gd name="connsiteX1" fmla="*/ 1262167 w 1262167"/>
                    <a:gd name="connsiteY1" fmla="*/ 34209 h 391386"/>
                    <a:gd name="connsiteX2" fmla="*/ 1195226 w 1262167"/>
                    <a:gd name="connsiteY2" fmla="*/ 391386 h 391386"/>
                    <a:gd name="connsiteX3" fmla="*/ 130852 w 1262167"/>
                    <a:gd name="connsiteY3" fmla="*/ 379630 h 391386"/>
                    <a:gd name="connsiteX4" fmla="*/ 38202 w 1262167"/>
                    <a:gd name="connsiteY4" fmla="*/ 96504 h 391386"/>
                    <a:gd name="connsiteX0" fmla="*/ 40339 w 1264304"/>
                    <a:gd name="connsiteY0" fmla="*/ 96504 h 391386"/>
                    <a:gd name="connsiteX1" fmla="*/ 1264304 w 1264304"/>
                    <a:gd name="connsiteY1" fmla="*/ 34209 h 391386"/>
                    <a:gd name="connsiteX2" fmla="*/ 1197363 w 1264304"/>
                    <a:gd name="connsiteY2" fmla="*/ 391386 h 391386"/>
                    <a:gd name="connsiteX3" fmla="*/ 121086 w 1264304"/>
                    <a:gd name="connsiteY3" fmla="*/ 379974 h 391386"/>
                    <a:gd name="connsiteX4" fmla="*/ 40339 w 1264304"/>
                    <a:gd name="connsiteY4" fmla="*/ 96504 h 391386"/>
                    <a:gd name="connsiteX0" fmla="*/ 40339 w 1264304"/>
                    <a:gd name="connsiteY0" fmla="*/ 108509 h 403391"/>
                    <a:gd name="connsiteX1" fmla="*/ 1264304 w 1264304"/>
                    <a:gd name="connsiteY1" fmla="*/ 46214 h 403391"/>
                    <a:gd name="connsiteX2" fmla="*/ 1197363 w 1264304"/>
                    <a:gd name="connsiteY2" fmla="*/ 403391 h 403391"/>
                    <a:gd name="connsiteX3" fmla="*/ 121086 w 1264304"/>
                    <a:gd name="connsiteY3" fmla="*/ 391979 h 403391"/>
                    <a:gd name="connsiteX4" fmla="*/ 40339 w 1264304"/>
                    <a:gd name="connsiteY4" fmla="*/ 108509 h 403391"/>
                    <a:gd name="connsiteX0" fmla="*/ 40339 w 1197363"/>
                    <a:gd name="connsiteY0" fmla="*/ 98244 h 393126"/>
                    <a:gd name="connsiteX1" fmla="*/ 1051789 w 1197363"/>
                    <a:gd name="connsiteY1" fmla="*/ 54923 h 393126"/>
                    <a:gd name="connsiteX2" fmla="*/ 1197363 w 1197363"/>
                    <a:gd name="connsiteY2" fmla="*/ 393126 h 393126"/>
                    <a:gd name="connsiteX3" fmla="*/ 121086 w 1197363"/>
                    <a:gd name="connsiteY3" fmla="*/ 381714 h 393126"/>
                    <a:gd name="connsiteX4" fmla="*/ 40339 w 1197363"/>
                    <a:gd name="connsiteY4" fmla="*/ 98244 h 393126"/>
                    <a:gd name="connsiteX0" fmla="*/ 40339 w 1051789"/>
                    <a:gd name="connsiteY0" fmla="*/ 98242 h 381712"/>
                    <a:gd name="connsiteX1" fmla="*/ 1051789 w 1051789"/>
                    <a:gd name="connsiteY1" fmla="*/ 54921 h 381712"/>
                    <a:gd name="connsiteX2" fmla="*/ 933125 w 1051789"/>
                    <a:gd name="connsiteY2" fmla="*/ 342535 h 381712"/>
                    <a:gd name="connsiteX3" fmla="*/ 121086 w 1051789"/>
                    <a:gd name="connsiteY3" fmla="*/ 381712 h 381712"/>
                    <a:gd name="connsiteX4" fmla="*/ 40339 w 1051789"/>
                    <a:gd name="connsiteY4" fmla="*/ 98242 h 381712"/>
                    <a:gd name="connsiteX0" fmla="*/ 43354 w 1054804"/>
                    <a:gd name="connsiteY0" fmla="*/ 98242 h 429637"/>
                    <a:gd name="connsiteX1" fmla="*/ 1054804 w 1054804"/>
                    <a:gd name="connsiteY1" fmla="*/ 54921 h 429637"/>
                    <a:gd name="connsiteX2" fmla="*/ 936140 w 1054804"/>
                    <a:gd name="connsiteY2" fmla="*/ 342535 h 429637"/>
                    <a:gd name="connsiteX3" fmla="*/ 109168 w 1054804"/>
                    <a:gd name="connsiteY3" fmla="*/ 429637 h 429637"/>
                    <a:gd name="connsiteX4" fmla="*/ 43354 w 1054804"/>
                    <a:gd name="connsiteY4" fmla="*/ 98242 h 429637"/>
                    <a:gd name="connsiteX0" fmla="*/ 50246 w 1033734"/>
                    <a:gd name="connsiteY0" fmla="*/ 92799 h 435416"/>
                    <a:gd name="connsiteX1" fmla="*/ 1033734 w 1033734"/>
                    <a:gd name="connsiteY1" fmla="*/ 60700 h 435416"/>
                    <a:gd name="connsiteX2" fmla="*/ 915070 w 1033734"/>
                    <a:gd name="connsiteY2" fmla="*/ 348314 h 435416"/>
                    <a:gd name="connsiteX3" fmla="*/ 88098 w 1033734"/>
                    <a:gd name="connsiteY3" fmla="*/ 435416 h 435416"/>
                    <a:gd name="connsiteX4" fmla="*/ 50246 w 1033734"/>
                    <a:gd name="connsiteY4" fmla="*/ 92799 h 435416"/>
                    <a:gd name="connsiteX0" fmla="*/ 52274 w 1035762"/>
                    <a:gd name="connsiteY0" fmla="*/ 92799 h 414205"/>
                    <a:gd name="connsiteX1" fmla="*/ 1035762 w 1035762"/>
                    <a:gd name="connsiteY1" fmla="*/ 60700 h 414205"/>
                    <a:gd name="connsiteX2" fmla="*/ 917098 w 1035762"/>
                    <a:gd name="connsiteY2" fmla="*/ 348314 h 414205"/>
                    <a:gd name="connsiteX3" fmla="*/ 83143 w 1035762"/>
                    <a:gd name="connsiteY3" fmla="*/ 414206 h 414205"/>
                    <a:gd name="connsiteX4" fmla="*/ 52274 w 1035762"/>
                    <a:gd name="connsiteY4" fmla="*/ 92799 h 414205"/>
                    <a:gd name="connsiteX0" fmla="*/ 52274 w 1060582"/>
                    <a:gd name="connsiteY0" fmla="*/ 78964 h 400371"/>
                    <a:gd name="connsiteX1" fmla="*/ 1060582 w 1060582"/>
                    <a:gd name="connsiteY1" fmla="*/ 80631 h 400371"/>
                    <a:gd name="connsiteX2" fmla="*/ 917098 w 1060582"/>
                    <a:gd name="connsiteY2" fmla="*/ 334479 h 400371"/>
                    <a:gd name="connsiteX3" fmla="*/ 83143 w 1060582"/>
                    <a:gd name="connsiteY3" fmla="*/ 400371 h 400371"/>
                    <a:gd name="connsiteX4" fmla="*/ 52274 w 1060582"/>
                    <a:gd name="connsiteY4" fmla="*/ 78964 h 400371"/>
                    <a:gd name="connsiteX0" fmla="*/ 52274 w 1060582"/>
                    <a:gd name="connsiteY0" fmla="*/ 87555 h 408962"/>
                    <a:gd name="connsiteX1" fmla="*/ 1060582 w 1060582"/>
                    <a:gd name="connsiteY1" fmla="*/ 89222 h 408962"/>
                    <a:gd name="connsiteX2" fmla="*/ 917098 w 1060582"/>
                    <a:gd name="connsiteY2" fmla="*/ 343070 h 408962"/>
                    <a:gd name="connsiteX3" fmla="*/ 83143 w 1060582"/>
                    <a:gd name="connsiteY3" fmla="*/ 408962 h 408962"/>
                    <a:gd name="connsiteX4" fmla="*/ 52274 w 1060582"/>
                    <a:gd name="connsiteY4" fmla="*/ 87555 h 408962"/>
                    <a:gd name="connsiteX0" fmla="*/ 52274 w 1063091"/>
                    <a:gd name="connsiteY0" fmla="*/ 94833 h 416240"/>
                    <a:gd name="connsiteX1" fmla="*/ 1063091 w 1063091"/>
                    <a:gd name="connsiteY1" fmla="*/ 79723 h 416240"/>
                    <a:gd name="connsiteX2" fmla="*/ 917098 w 1063091"/>
                    <a:gd name="connsiteY2" fmla="*/ 350348 h 416240"/>
                    <a:gd name="connsiteX3" fmla="*/ 83143 w 1063091"/>
                    <a:gd name="connsiteY3" fmla="*/ 416240 h 416240"/>
                    <a:gd name="connsiteX4" fmla="*/ 52274 w 1063091"/>
                    <a:gd name="connsiteY4" fmla="*/ 94833 h 416240"/>
                    <a:gd name="connsiteX0" fmla="*/ 52274 w 1063091"/>
                    <a:gd name="connsiteY0" fmla="*/ 103110 h 424517"/>
                    <a:gd name="connsiteX1" fmla="*/ 1063091 w 1063091"/>
                    <a:gd name="connsiteY1" fmla="*/ 88000 h 424517"/>
                    <a:gd name="connsiteX2" fmla="*/ 917098 w 1063091"/>
                    <a:gd name="connsiteY2" fmla="*/ 358625 h 424517"/>
                    <a:gd name="connsiteX3" fmla="*/ 83143 w 1063091"/>
                    <a:gd name="connsiteY3" fmla="*/ 424517 h 424517"/>
                    <a:gd name="connsiteX4" fmla="*/ 52274 w 1063091"/>
                    <a:gd name="connsiteY4" fmla="*/ 103110 h 424517"/>
                    <a:gd name="connsiteX0" fmla="*/ 52274 w 1060794"/>
                    <a:gd name="connsiteY0" fmla="*/ 99536 h 420943"/>
                    <a:gd name="connsiteX1" fmla="*/ 1060794 w 1060794"/>
                    <a:gd name="connsiteY1" fmla="*/ 91798 h 420943"/>
                    <a:gd name="connsiteX2" fmla="*/ 917098 w 1060794"/>
                    <a:gd name="connsiteY2" fmla="*/ 355051 h 420943"/>
                    <a:gd name="connsiteX3" fmla="*/ 83143 w 1060794"/>
                    <a:gd name="connsiteY3" fmla="*/ 420943 h 420943"/>
                    <a:gd name="connsiteX4" fmla="*/ 52274 w 1060794"/>
                    <a:gd name="connsiteY4" fmla="*/ 99536 h 420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0794" h="420943">
                      <a:moveTo>
                        <a:pt x="52274" y="99536"/>
                      </a:moveTo>
                      <a:cubicBezTo>
                        <a:pt x="460337" y="-44414"/>
                        <a:pt x="678331" y="-19058"/>
                        <a:pt x="1060794" y="91798"/>
                      </a:cubicBezTo>
                      <a:lnTo>
                        <a:pt x="917098" y="355051"/>
                      </a:lnTo>
                      <a:cubicBezTo>
                        <a:pt x="586152" y="319605"/>
                        <a:pt x="476747" y="350001"/>
                        <a:pt x="83143" y="420943"/>
                      </a:cubicBezTo>
                      <a:cubicBezTo>
                        <a:pt x="21668" y="405902"/>
                        <a:pt x="-51925" y="189478"/>
                        <a:pt x="52274" y="99536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Freeform 20"/>
                <p:cNvSpPr>
                  <a:spLocks/>
                </p:cNvSpPr>
                <p:nvPr/>
              </p:nvSpPr>
              <p:spPr bwMode="auto">
                <a:xfrm rot="20814338">
                  <a:off x="5816026" y="3850838"/>
                  <a:ext cx="610212" cy="1328779"/>
                </a:xfrm>
                <a:custGeom>
                  <a:avLst/>
                  <a:gdLst>
                    <a:gd name="T0" fmla="*/ 852 w 1286"/>
                    <a:gd name="T1" fmla="*/ 2796 h 2796"/>
                    <a:gd name="T2" fmla="*/ 785 w 1286"/>
                    <a:gd name="T3" fmla="*/ 2702 h 2796"/>
                    <a:gd name="T4" fmla="*/ 446 w 1286"/>
                    <a:gd name="T5" fmla="*/ 2211 h 2796"/>
                    <a:gd name="T6" fmla="*/ 280 w 1286"/>
                    <a:gd name="T7" fmla="*/ 1955 h 2796"/>
                    <a:gd name="T8" fmla="*/ 194 w 1286"/>
                    <a:gd name="T9" fmla="*/ 1805 h 2796"/>
                    <a:gd name="T10" fmla="*/ 162 w 1286"/>
                    <a:gd name="T11" fmla="*/ 1744 h 2796"/>
                    <a:gd name="T12" fmla="*/ 148 w 1286"/>
                    <a:gd name="T13" fmla="*/ 1713 h 2796"/>
                    <a:gd name="T14" fmla="*/ 129 w 1286"/>
                    <a:gd name="T15" fmla="*/ 1635 h 2796"/>
                    <a:gd name="T16" fmla="*/ 112 w 1286"/>
                    <a:gd name="T17" fmla="*/ 1487 h 2796"/>
                    <a:gd name="T18" fmla="*/ 100 w 1286"/>
                    <a:gd name="T19" fmla="*/ 1111 h 2796"/>
                    <a:gd name="T20" fmla="*/ 87 w 1286"/>
                    <a:gd name="T21" fmla="*/ 827 h 2796"/>
                    <a:gd name="T22" fmla="*/ 76 w 1286"/>
                    <a:gd name="T23" fmla="*/ 693 h 2796"/>
                    <a:gd name="T24" fmla="*/ 36 w 1286"/>
                    <a:gd name="T25" fmla="*/ 444 h 2796"/>
                    <a:gd name="T26" fmla="*/ 10 w 1286"/>
                    <a:gd name="T27" fmla="*/ 288 h 2796"/>
                    <a:gd name="T28" fmla="*/ 0 w 1286"/>
                    <a:gd name="T29" fmla="*/ 200 h 2796"/>
                    <a:gd name="T30" fmla="*/ 1 w 1286"/>
                    <a:gd name="T31" fmla="*/ 130 h 2796"/>
                    <a:gd name="T32" fmla="*/ 17 w 1286"/>
                    <a:gd name="T33" fmla="*/ 78 h 2796"/>
                    <a:gd name="T34" fmla="*/ 31 w 1286"/>
                    <a:gd name="T35" fmla="*/ 61 h 2796"/>
                    <a:gd name="T36" fmla="*/ 54 w 1286"/>
                    <a:gd name="T37" fmla="*/ 42 h 2796"/>
                    <a:gd name="T38" fmla="*/ 100 w 1286"/>
                    <a:gd name="T39" fmla="*/ 16 h 2796"/>
                    <a:gd name="T40" fmla="*/ 147 w 1286"/>
                    <a:gd name="T41" fmla="*/ 3 h 2796"/>
                    <a:gd name="T42" fmla="*/ 194 w 1286"/>
                    <a:gd name="T43" fmla="*/ 0 h 2796"/>
                    <a:gd name="T44" fmla="*/ 240 w 1286"/>
                    <a:gd name="T45" fmla="*/ 7 h 2796"/>
                    <a:gd name="T46" fmla="*/ 285 w 1286"/>
                    <a:gd name="T47" fmla="*/ 25 h 2796"/>
                    <a:gd name="T48" fmla="*/ 351 w 1286"/>
                    <a:gd name="T49" fmla="*/ 61 h 2796"/>
                    <a:gd name="T50" fmla="*/ 430 w 1286"/>
                    <a:gd name="T51" fmla="*/ 124 h 2796"/>
                    <a:gd name="T52" fmla="*/ 498 w 1286"/>
                    <a:gd name="T53" fmla="*/ 196 h 2796"/>
                    <a:gd name="T54" fmla="*/ 573 w 1286"/>
                    <a:gd name="T55" fmla="*/ 291 h 2796"/>
                    <a:gd name="T56" fmla="*/ 590 w 1286"/>
                    <a:gd name="T57" fmla="*/ 323 h 2796"/>
                    <a:gd name="T58" fmla="*/ 632 w 1286"/>
                    <a:gd name="T59" fmla="*/ 408 h 2796"/>
                    <a:gd name="T60" fmla="*/ 700 w 1286"/>
                    <a:gd name="T61" fmla="*/ 588 h 2796"/>
                    <a:gd name="T62" fmla="*/ 753 w 1286"/>
                    <a:gd name="T63" fmla="*/ 772 h 2796"/>
                    <a:gd name="T64" fmla="*/ 793 w 1286"/>
                    <a:gd name="T65" fmla="*/ 954 h 2796"/>
                    <a:gd name="T66" fmla="*/ 835 w 1286"/>
                    <a:gd name="T67" fmla="*/ 1196 h 2796"/>
                    <a:gd name="T68" fmla="*/ 858 w 1286"/>
                    <a:gd name="T69" fmla="*/ 1400 h 2796"/>
                    <a:gd name="T70" fmla="*/ 859 w 1286"/>
                    <a:gd name="T71" fmla="*/ 1422 h 2796"/>
                    <a:gd name="T72" fmla="*/ 1286 w 1286"/>
                    <a:gd name="T73" fmla="*/ 1953 h 2796"/>
                    <a:gd name="T74" fmla="*/ 852 w 1286"/>
                    <a:gd name="T75" fmla="*/ 2796 h 27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86" h="2796">
                      <a:moveTo>
                        <a:pt x="852" y="2796"/>
                      </a:moveTo>
                      <a:lnTo>
                        <a:pt x="785" y="2702"/>
                      </a:lnTo>
                      <a:lnTo>
                        <a:pt x="446" y="2211"/>
                      </a:lnTo>
                      <a:lnTo>
                        <a:pt x="280" y="1955"/>
                      </a:lnTo>
                      <a:lnTo>
                        <a:pt x="194" y="1805"/>
                      </a:lnTo>
                      <a:lnTo>
                        <a:pt x="162" y="1744"/>
                      </a:lnTo>
                      <a:lnTo>
                        <a:pt x="148" y="1713"/>
                      </a:lnTo>
                      <a:lnTo>
                        <a:pt x="129" y="1635"/>
                      </a:lnTo>
                      <a:lnTo>
                        <a:pt x="112" y="1487"/>
                      </a:lnTo>
                      <a:lnTo>
                        <a:pt x="100" y="1111"/>
                      </a:lnTo>
                      <a:lnTo>
                        <a:pt x="87" y="827"/>
                      </a:lnTo>
                      <a:lnTo>
                        <a:pt x="76" y="693"/>
                      </a:lnTo>
                      <a:lnTo>
                        <a:pt x="36" y="444"/>
                      </a:lnTo>
                      <a:lnTo>
                        <a:pt x="10" y="288"/>
                      </a:lnTo>
                      <a:lnTo>
                        <a:pt x="0" y="200"/>
                      </a:lnTo>
                      <a:lnTo>
                        <a:pt x="1" y="130"/>
                      </a:lnTo>
                      <a:lnTo>
                        <a:pt x="17" y="78"/>
                      </a:lnTo>
                      <a:lnTo>
                        <a:pt x="31" y="61"/>
                      </a:lnTo>
                      <a:lnTo>
                        <a:pt x="54" y="42"/>
                      </a:lnTo>
                      <a:lnTo>
                        <a:pt x="100" y="16"/>
                      </a:lnTo>
                      <a:lnTo>
                        <a:pt x="147" y="3"/>
                      </a:lnTo>
                      <a:lnTo>
                        <a:pt x="194" y="0"/>
                      </a:lnTo>
                      <a:lnTo>
                        <a:pt x="240" y="7"/>
                      </a:lnTo>
                      <a:lnTo>
                        <a:pt x="285" y="25"/>
                      </a:lnTo>
                      <a:lnTo>
                        <a:pt x="351" y="61"/>
                      </a:lnTo>
                      <a:lnTo>
                        <a:pt x="430" y="124"/>
                      </a:lnTo>
                      <a:lnTo>
                        <a:pt x="498" y="196"/>
                      </a:lnTo>
                      <a:lnTo>
                        <a:pt x="573" y="291"/>
                      </a:lnTo>
                      <a:lnTo>
                        <a:pt x="590" y="323"/>
                      </a:lnTo>
                      <a:lnTo>
                        <a:pt x="632" y="408"/>
                      </a:lnTo>
                      <a:lnTo>
                        <a:pt x="700" y="588"/>
                      </a:lnTo>
                      <a:lnTo>
                        <a:pt x="753" y="772"/>
                      </a:lnTo>
                      <a:lnTo>
                        <a:pt x="793" y="954"/>
                      </a:lnTo>
                      <a:lnTo>
                        <a:pt x="835" y="1196"/>
                      </a:lnTo>
                      <a:lnTo>
                        <a:pt x="858" y="1400"/>
                      </a:lnTo>
                      <a:lnTo>
                        <a:pt x="859" y="1422"/>
                      </a:lnTo>
                      <a:lnTo>
                        <a:pt x="1286" y="1953"/>
                      </a:lnTo>
                      <a:lnTo>
                        <a:pt x="852" y="2796"/>
                      </a:lnTo>
                      <a:close/>
                    </a:path>
                  </a:pathLst>
                </a:custGeom>
                <a:solidFill>
                  <a:srgbClr val="FEB18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5" name="자유형 84"/>
                <p:cNvSpPr/>
                <p:nvPr/>
              </p:nvSpPr>
              <p:spPr>
                <a:xfrm>
                  <a:off x="6127462" y="3711738"/>
                  <a:ext cx="1617291" cy="1906075"/>
                </a:xfrm>
                <a:custGeom>
                  <a:avLst/>
                  <a:gdLst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8563 w 1617291"/>
                    <a:gd name="connsiteY26" fmla="*/ 412039 h 1906075"/>
                    <a:gd name="connsiteX27" fmla="*/ 171738 w 1617291"/>
                    <a:gd name="connsiteY27" fmla="*/ 504114 h 1906075"/>
                    <a:gd name="connsiteX28" fmla="*/ 193963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8563 w 1617291"/>
                    <a:gd name="connsiteY26" fmla="*/ 412039 h 1906075"/>
                    <a:gd name="connsiteX27" fmla="*/ 171738 w 1617291"/>
                    <a:gd name="connsiteY27" fmla="*/ 504114 h 1906075"/>
                    <a:gd name="connsiteX28" fmla="*/ 224920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8563 w 1617291"/>
                    <a:gd name="connsiteY26" fmla="*/ 412039 h 1906075"/>
                    <a:gd name="connsiteX27" fmla="*/ 155069 w 1617291"/>
                    <a:gd name="connsiteY27" fmla="*/ 442201 h 1906075"/>
                    <a:gd name="connsiteX28" fmla="*/ 224920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6182 w 1617291"/>
                    <a:gd name="connsiteY26" fmla="*/ 378701 h 1906075"/>
                    <a:gd name="connsiteX27" fmla="*/ 155069 w 1617291"/>
                    <a:gd name="connsiteY27" fmla="*/ 442201 h 1906075"/>
                    <a:gd name="connsiteX28" fmla="*/ 224920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  <a:gd name="connsiteX0" fmla="*/ 241588 w 1617291"/>
                    <a:gd name="connsiteY0" fmla="*/ 1424864 h 1906075"/>
                    <a:gd name="connsiteX1" fmla="*/ 384463 w 1617291"/>
                    <a:gd name="connsiteY1" fmla="*/ 1574089 h 1906075"/>
                    <a:gd name="connsiteX2" fmla="*/ 552738 w 1617291"/>
                    <a:gd name="connsiteY2" fmla="*/ 1637589 h 1906075"/>
                    <a:gd name="connsiteX3" fmla="*/ 574963 w 1617291"/>
                    <a:gd name="connsiteY3" fmla="*/ 1653464 h 1906075"/>
                    <a:gd name="connsiteX4" fmla="*/ 663863 w 1617291"/>
                    <a:gd name="connsiteY4" fmla="*/ 1805864 h 1906075"/>
                    <a:gd name="connsiteX5" fmla="*/ 698788 w 1617291"/>
                    <a:gd name="connsiteY5" fmla="*/ 1894764 h 1906075"/>
                    <a:gd name="connsiteX6" fmla="*/ 901988 w 1617291"/>
                    <a:gd name="connsiteY6" fmla="*/ 1894764 h 1906075"/>
                    <a:gd name="connsiteX7" fmla="*/ 1143288 w 1617291"/>
                    <a:gd name="connsiteY7" fmla="*/ 1802689 h 1906075"/>
                    <a:gd name="connsiteX8" fmla="*/ 1403638 w 1617291"/>
                    <a:gd name="connsiteY8" fmla="*/ 1688389 h 1906075"/>
                    <a:gd name="connsiteX9" fmla="*/ 1597313 w 1617291"/>
                    <a:gd name="connsiteY9" fmla="*/ 1561389 h 1906075"/>
                    <a:gd name="connsiteX10" fmla="*/ 1610013 w 1617291"/>
                    <a:gd name="connsiteY10" fmla="*/ 1447089 h 1906075"/>
                    <a:gd name="connsiteX11" fmla="*/ 1587788 w 1617291"/>
                    <a:gd name="connsiteY11" fmla="*/ 1370889 h 1906075"/>
                    <a:gd name="connsiteX12" fmla="*/ 1559213 w 1617291"/>
                    <a:gd name="connsiteY12" fmla="*/ 1056564 h 1906075"/>
                    <a:gd name="connsiteX13" fmla="*/ 1457613 w 1617291"/>
                    <a:gd name="connsiteY13" fmla="*/ 526339 h 1906075"/>
                    <a:gd name="connsiteX14" fmla="*/ 1371888 w 1617291"/>
                    <a:gd name="connsiteY14" fmla="*/ 145339 h 1906075"/>
                    <a:gd name="connsiteX15" fmla="*/ 1286163 w 1617291"/>
                    <a:gd name="connsiteY15" fmla="*/ 11989 h 1906075"/>
                    <a:gd name="connsiteX16" fmla="*/ 1187738 w 1617291"/>
                    <a:gd name="connsiteY16" fmla="*/ 5639 h 1906075"/>
                    <a:gd name="connsiteX17" fmla="*/ 1127413 w 1617291"/>
                    <a:gd name="connsiteY17" fmla="*/ 5639 h 1906075"/>
                    <a:gd name="connsiteX18" fmla="*/ 933738 w 1617291"/>
                    <a:gd name="connsiteY18" fmla="*/ 5639 h 1906075"/>
                    <a:gd name="connsiteX19" fmla="*/ 762288 w 1617291"/>
                    <a:gd name="connsiteY19" fmla="*/ 75489 h 1906075"/>
                    <a:gd name="connsiteX20" fmla="*/ 559088 w 1617291"/>
                    <a:gd name="connsiteY20" fmla="*/ 129464 h 1906075"/>
                    <a:gd name="connsiteX21" fmla="*/ 457488 w 1617291"/>
                    <a:gd name="connsiteY21" fmla="*/ 170739 h 1906075"/>
                    <a:gd name="connsiteX22" fmla="*/ 438438 w 1617291"/>
                    <a:gd name="connsiteY22" fmla="*/ 183439 h 1906075"/>
                    <a:gd name="connsiteX23" fmla="*/ 400338 w 1617291"/>
                    <a:gd name="connsiteY23" fmla="*/ 186614 h 1906075"/>
                    <a:gd name="connsiteX24" fmla="*/ 320963 w 1617291"/>
                    <a:gd name="connsiteY24" fmla="*/ 237414 h 1906075"/>
                    <a:gd name="connsiteX25" fmla="*/ 216188 w 1617291"/>
                    <a:gd name="connsiteY25" fmla="*/ 342189 h 1906075"/>
                    <a:gd name="connsiteX26" fmla="*/ 166182 w 1617291"/>
                    <a:gd name="connsiteY26" fmla="*/ 378701 h 1906075"/>
                    <a:gd name="connsiteX27" fmla="*/ 145544 w 1617291"/>
                    <a:gd name="connsiteY27" fmla="*/ 430295 h 1906075"/>
                    <a:gd name="connsiteX28" fmla="*/ 224920 w 1617291"/>
                    <a:gd name="connsiteY28" fmla="*/ 691439 h 1906075"/>
                    <a:gd name="connsiteX29" fmla="*/ 235238 w 1617291"/>
                    <a:gd name="connsiteY29" fmla="*/ 796214 h 1906075"/>
                    <a:gd name="connsiteX30" fmla="*/ 219363 w 1617291"/>
                    <a:gd name="connsiteY30" fmla="*/ 843839 h 1906075"/>
                    <a:gd name="connsiteX31" fmla="*/ 108238 w 1617291"/>
                    <a:gd name="connsiteY31" fmla="*/ 808914 h 1906075"/>
                    <a:gd name="connsiteX32" fmla="*/ 57438 w 1617291"/>
                    <a:gd name="connsiteY32" fmla="*/ 808914 h 1906075"/>
                    <a:gd name="connsiteX33" fmla="*/ 288 w 1617291"/>
                    <a:gd name="connsiteY33" fmla="*/ 875589 h 1906075"/>
                    <a:gd name="connsiteX34" fmla="*/ 82838 w 1617291"/>
                    <a:gd name="connsiteY34" fmla="*/ 1097839 h 1906075"/>
                    <a:gd name="connsiteX35" fmla="*/ 114588 w 1617291"/>
                    <a:gd name="connsiteY35" fmla="*/ 1212139 h 1906075"/>
                    <a:gd name="connsiteX36" fmla="*/ 241588 w 1617291"/>
                    <a:gd name="connsiteY36" fmla="*/ 1424864 h 1906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617291" h="1906075">
                      <a:moveTo>
                        <a:pt x="241588" y="1424864"/>
                      </a:moveTo>
                      <a:cubicBezTo>
                        <a:pt x="286567" y="1485189"/>
                        <a:pt x="332605" y="1538635"/>
                        <a:pt x="384463" y="1574089"/>
                      </a:cubicBezTo>
                      <a:cubicBezTo>
                        <a:pt x="436321" y="1609543"/>
                        <a:pt x="520988" y="1624360"/>
                        <a:pt x="552738" y="1637589"/>
                      </a:cubicBezTo>
                      <a:cubicBezTo>
                        <a:pt x="584488" y="1650818"/>
                        <a:pt x="556442" y="1625418"/>
                        <a:pt x="574963" y="1653464"/>
                      </a:cubicBezTo>
                      <a:cubicBezTo>
                        <a:pt x="593484" y="1681510"/>
                        <a:pt x="643226" y="1765648"/>
                        <a:pt x="663863" y="1805864"/>
                      </a:cubicBezTo>
                      <a:cubicBezTo>
                        <a:pt x="684500" y="1846080"/>
                        <a:pt x="659101" y="1879947"/>
                        <a:pt x="698788" y="1894764"/>
                      </a:cubicBezTo>
                      <a:cubicBezTo>
                        <a:pt x="738475" y="1909581"/>
                        <a:pt x="827905" y="1910110"/>
                        <a:pt x="901988" y="1894764"/>
                      </a:cubicBezTo>
                      <a:cubicBezTo>
                        <a:pt x="976071" y="1879418"/>
                        <a:pt x="1059680" y="1837085"/>
                        <a:pt x="1143288" y="1802689"/>
                      </a:cubicBezTo>
                      <a:cubicBezTo>
                        <a:pt x="1226896" y="1768293"/>
                        <a:pt x="1327967" y="1728606"/>
                        <a:pt x="1403638" y="1688389"/>
                      </a:cubicBezTo>
                      <a:cubicBezTo>
                        <a:pt x="1479309" y="1648172"/>
                        <a:pt x="1562917" y="1601606"/>
                        <a:pt x="1597313" y="1561389"/>
                      </a:cubicBezTo>
                      <a:cubicBezTo>
                        <a:pt x="1631709" y="1521172"/>
                        <a:pt x="1611601" y="1478839"/>
                        <a:pt x="1610013" y="1447089"/>
                      </a:cubicBezTo>
                      <a:cubicBezTo>
                        <a:pt x="1608425" y="1415339"/>
                        <a:pt x="1596255" y="1435977"/>
                        <a:pt x="1587788" y="1370889"/>
                      </a:cubicBezTo>
                      <a:cubicBezTo>
                        <a:pt x="1579321" y="1305801"/>
                        <a:pt x="1580909" y="1197322"/>
                        <a:pt x="1559213" y="1056564"/>
                      </a:cubicBezTo>
                      <a:cubicBezTo>
                        <a:pt x="1537517" y="915806"/>
                        <a:pt x="1488834" y="678210"/>
                        <a:pt x="1457613" y="526339"/>
                      </a:cubicBezTo>
                      <a:cubicBezTo>
                        <a:pt x="1426392" y="374468"/>
                        <a:pt x="1400463" y="231064"/>
                        <a:pt x="1371888" y="145339"/>
                      </a:cubicBezTo>
                      <a:cubicBezTo>
                        <a:pt x="1343313" y="59614"/>
                        <a:pt x="1316855" y="35272"/>
                        <a:pt x="1286163" y="11989"/>
                      </a:cubicBezTo>
                      <a:cubicBezTo>
                        <a:pt x="1255471" y="-11294"/>
                        <a:pt x="1214196" y="6697"/>
                        <a:pt x="1187738" y="5639"/>
                      </a:cubicBezTo>
                      <a:cubicBezTo>
                        <a:pt x="1161280" y="4581"/>
                        <a:pt x="1127413" y="5639"/>
                        <a:pt x="1127413" y="5639"/>
                      </a:cubicBezTo>
                      <a:cubicBezTo>
                        <a:pt x="1085080" y="5639"/>
                        <a:pt x="994592" y="-6003"/>
                        <a:pt x="933738" y="5639"/>
                      </a:cubicBezTo>
                      <a:cubicBezTo>
                        <a:pt x="872884" y="17281"/>
                        <a:pt x="824730" y="54851"/>
                        <a:pt x="762288" y="75489"/>
                      </a:cubicBezTo>
                      <a:cubicBezTo>
                        <a:pt x="699846" y="96127"/>
                        <a:pt x="609888" y="113589"/>
                        <a:pt x="559088" y="129464"/>
                      </a:cubicBezTo>
                      <a:cubicBezTo>
                        <a:pt x="508288" y="145339"/>
                        <a:pt x="477596" y="161743"/>
                        <a:pt x="457488" y="170739"/>
                      </a:cubicBezTo>
                      <a:cubicBezTo>
                        <a:pt x="437380" y="179735"/>
                        <a:pt x="447963" y="180793"/>
                        <a:pt x="438438" y="183439"/>
                      </a:cubicBezTo>
                      <a:cubicBezTo>
                        <a:pt x="428913" y="186085"/>
                        <a:pt x="419917" y="177618"/>
                        <a:pt x="400338" y="186614"/>
                      </a:cubicBezTo>
                      <a:cubicBezTo>
                        <a:pt x="380759" y="195610"/>
                        <a:pt x="351655" y="211485"/>
                        <a:pt x="320963" y="237414"/>
                      </a:cubicBezTo>
                      <a:cubicBezTo>
                        <a:pt x="290271" y="263343"/>
                        <a:pt x="241985" y="318641"/>
                        <a:pt x="216188" y="342189"/>
                      </a:cubicBezTo>
                      <a:cubicBezTo>
                        <a:pt x="190391" y="365737"/>
                        <a:pt x="177956" y="364017"/>
                        <a:pt x="166182" y="378701"/>
                      </a:cubicBezTo>
                      <a:cubicBezTo>
                        <a:pt x="154408" y="393385"/>
                        <a:pt x="135754" y="378172"/>
                        <a:pt x="145544" y="430295"/>
                      </a:cubicBezTo>
                      <a:cubicBezTo>
                        <a:pt x="155334" y="482418"/>
                        <a:pt x="209971" y="630453"/>
                        <a:pt x="224920" y="691439"/>
                      </a:cubicBezTo>
                      <a:cubicBezTo>
                        <a:pt x="239869" y="752426"/>
                        <a:pt x="236164" y="770814"/>
                        <a:pt x="235238" y="796214"/>
                      </a:cubicBezTo>
                      <a:cubicBezTo>
                        <a:pt x="234312" y="821614"/>
                        <a:pt x="240530" y="841722"/>
                        <a:pt x="219363" y="843839"/>
                      </a:cubicBezTo>
                      <a:cubicBezTo>
                        <a:pt x="198196" y="845956"/>
                        <a:pt x="135226" y="814735"/>
                        <a:pt x="108238" y="808914"/>
                      </a:cubicBezTo>
                      <a:cubicBezTo>
                        <a:pt x="81250" y="803093"/>
                        <a:pt x="75429" y="797802"/>
                        <a:pt x="57438" y="808914"/>
                      </a:cubicBezTo>
                      <a:cubicBezTo>
                        <a:pt x="39447" y="820026"/>
                        <a:pt x="-3945" y="827435"/>
                        <a:pt x="288" y="875589"/>
                      </a:cubicBezTo>
                      <a:cubicBezTo>
                        <a:pt x="4521" y="923743"/>
                        <a:pt x="63788" y="1041747"/>
                        <a:pt x="82838" y="1097839"/>
                      </a:cubicBezTo>
                      <a:cubicBezTo>
                        <a:pt x="101888" y="1153931"/>
                        <a:pt x="93421" y="1159222"/>
                        <a:pt x="114588" y="1212139"/>
                      </a:cubicBezTo>
                      <a:cubicBezTo>
                        <a:pt x="135755" y="1265056"/>
                        <a:pt x="196609" y="1364539"/>
                        <a:pt x="241588" y="1424864"/>
                      </a:cubicBezTo>
                      <a:close/>
                    </a:path>
                  </a:pathLst>
                </a:custGeom>
                <a:solidFill>
                  <a:srgbClr val="FEB1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5" name="순서도: 저장 데이터 74"/>
            <p:cNvSpPr/>
            <p:nvPr/>
          </p:nvSpPr>
          <p:spPr>
            <a:xfrm rot="4156658">
              <a:off x="7128040" y="4911049"/>
              <a:ext cx="367976" cy="1142039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순서도: 저장 데이터 75"/>
            <p:cNvSpPr/>
            <p:nvPr/>
          </p:nvSpPr>
          <p:spPr>
            <a:xfrm rot="4156658">
              <a:off x="7226492" y="5022787"/>
              <a:ext cx="367976" cy="1352565"/>
            </a:xfrm>
            <a:prstGeom prst="flowChartOnlineStorage">
              <a:avLst/>
            </a:prstGeom>
            <a:solidFill>
              <a:srgbClr val="4B4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20342828">
              <a:off x="6880261" y="5689005"/>
              <a:ext cx="1355324" cy="799488"/>
            </a:xfrm>
            <a:prstGeom prst="rect">
              <a:avLst/>
            </a:prstGeom>
            <a:solidFill>
              <a:srgbClr val="4B4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0A7AB68-6EC6-4644-BC9B-743C52063579}"/>
              </a:ext>
            </a:extLst>
          </p:cNvPr>
          <p:cNvSpPr/>
          <p:nvPr/>
        </p:nvSpPr>
        <p:spPr>
          <a:xfrm>
            <a:off x="1901631" y="3058352"/>
            <a:ext cx="2277428" cy="808265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 요청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D6EFA759-E5CC-436F-B90D-1E8C06A26A70}"/>
              </a:ext>
            </a:extLst>
          </p:cNvPr>
          <p:cNvSpPr/>
          <p:nvPr/>
        </p:nvSpPr>
        <p:spPr>
          <a:xfrm>
            <a:off x="4157321" y="3183583"/>
            <a:ext cx="2472979" cy="2421555"/>
          </a:xfrm>
          <a:custGeom>
            <a:avLst/>
            <a:gdLst>
              <a:gd name="connsiteX0" fmla="*/ 0 w 2472979"/>
              <a:gd name="connsiteY0" fmla="*/ 1210778 h 2421555"/>
              <a:gd name="connsiteX1" fmla="*/ 1236490 w 2472979"/>
              <a:gd name="connsiteY1" fmla="*/ 0 h 2421555"/>
              <a:gd name="connsiteX2" fmla="*/ 2472980 w 2472979"/>
              <a:gd name="connsiteY2" fmla="*/ 1210778 h 2421555"/>
              <a:gd name="connsiteX3" fmla="*/ 1236490 w 2472979"/>
              <a:gd name="connsiteY3" fmla="*/ 2421556 h 2421555"/>
              <a:gd name="connsiteX4" fmla="*/ 0 w 2472979"/>
              <a:gd name="connsiteY4" fmla="*/ 1210778 h 242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979" h="2421555">
                <a:moveTo>
                  <a:pt x="0" y="1210778"/>
                </a:moveTo>
                <a:cubicBezTo>
                  <a:pt x="0" y="542084"/>
                  <a:pt x="553595" y="0"/>
                  <a:pt x="1236490" y="0"/>
                </a:cubicBezTo>
                <a:cubicBezTo>
                  <a:pt x="1919385" y="0"/>
                  <a:pt x="2472980" y="542084"/>
                  <a:pt x="2472980" y="1210778"/>
                </a:cubicBezTo>
                <a:cubicBezTo>
                  <a:pt x="2472980" y="1879472"/>
                  <a:pt x="1919385" y="2421556"/>
                  <a:pt x="1236490" y="2421556"/>
                </a:cubicBezTo>
                <a:cubicBezTo>
                  <a:pt x="553595" y="2421556"/>
                  <a:pt x="0" y="1879472"/>
                  <a:pt x="0" y="1210778"/>
                </a:cubicBezTo>
                <a:close/>
              </a:path>
            </a:pathLst>
          </a:custGeom>
          <a:solidFill>
            <a:srgbClr val="2C3B5E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1689" tIns="404159" rIns="411689" bIns="404159" numCol="1" spcCol="1270" anchor="ctr" anchorCtr="0">
            <a:noAutofit/>
          </a:bodyPr>
          <a:lstStyle/>
          <a:p>
            <a:pPr marL="0" lvl="0" indent="0" algn="ctr" defTabSz="1733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39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WAS</a:t>
            </a:r>
            <a:endParaRPr lang="ko-KR" altLang="en-US" sz="39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E76D17B-4F57-4857-B78C-052F83FFD90E}"/>
              </a:ext>
            </a:extLst>
          </p:cNvPr>
          <p:cNvSpPr/>
          <p:nvPr/>
        </p:nvSpPr>
        <p:spPr>
          <a:xfrm rot="20286016">
            <a:off x="6385313" y="2320721"/>
            <a:ext cx="2219782" cy="940693"/>
          </a:xfrm>
          <a:custGeom>
            <a:avLst/>
            <a:gdLst>
              <a:gd name="connsiteX0" fmla="*/ 0 w 2219782"/>
              <a:gd name="connsiteY0" fmla="*/ 188139 h 940693"/>
              <a:gd name="connsiteX1" fmla="*/ 1749436 w 2219782"/>
              <a:gd name="connsiteY1" fmla="*/ 188139 h 940693"/>
              <a:gd name="connsiteX2" fmla="*/ 1749436 w 2219782"/>
              <a:gd name="connsiteY2" fmla="*/ 0 h 940693"/>
              <a:gd name="connsiteX3" fmla="*/ 2219782 w 2219782"/>
              <a:gd name="connsiteY3" fmla="*/ 470347 h 940693"/>
              <a:gd name="connsiteX4" fmla="*/ 1749436 w 2219782"/>
              <a:gd name="connsiteY4" fmla="*/ 940693 h 940693"/>
              <a:gd name="connsiteX5" fmla="*/ 1749436 w 2219782"/>
              <a:gd name="connsiteY5" fmla="*/ 752554 h 940693"/>
              <a:gd name="connsiteX6" fmla="*/ 0 w 2219782"/>
              <a:gd name="connsiteY6" fmla="*/ 752554 h 940693"/>
              <a:gd name="connsiteX7" fmla="*/ 0 w 2219782"/>
              <a:gd name="connsiteY7" fmla="*/ 188139 h 9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9782" h="940693">
                <a:moveTo>
                  <a:pt x="0" y="188139"/>
                </a:moveTo>
                <a:lnTo>
                  <a:pt x="1749436" y="188139"/>
                </a:lnTo>
                <a:lnTo>
                  <a:pt x="1749436" y="0"/>
                </a:lnTo>
                <a:lnTo>
                  <a:pt x="2219782" y="470347"/>
                </a:lnTo>
                <a:lnTo>
                  <a:pt x="1749436" y="940693"/>
                </a:lnTo>
                <a:lnTo>
                  <a:pt x="1749436" y="752554"/>
                </a:lnTo>
                <a:lnTo>
                  <a:pt x="0" y="752554"/>
                </a:lnTo>
                <a:lnTo>
                  <a:pt x="0" y="18813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88138" rIns="282208" bIns="188139" numCol="1" spcCol="1270" anchor="ctr" anchorCtr="0">
            <a:noAutofit/>
          </a:bodyPr>
          <a:lstStyle/>
          <a:p>
            <a:pPr marL="0" lvl="0" indent="0" algn="ctr" defTabSz="1377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1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0620FF5-05F0-4530-91A7-AD6B691D59E9}"/>
              </a:ext>
            </a:extLst>
          </p:cNvPr>
          <p:cNvSpPr/>
          <p:nvPr/>
        </p:nvSpPr>
        <p:spPr>
          <a:xfrm>
            <a:off x="8774274" y="1201818"/>
            <a:ext cx="2246572" cy="2321075"/>
          </a:xfrm>
          <a:custGeom>
            <a:avLst/>
            <a:gdLst>
              <a:gd name="connsiteX0" fmla="*/ 0 w 2246572"/>
              <a:gd name="connsiteY0" fmla="*/ 1160538 h 2321075"/>
              <a:gd name="connsiteX1" fmla="*/ 1123286 w 2246572"/>
              <a:gd name="connsiteY1" fmla="*/ 0 h 2321075"/>
              <a:gd name="connsiteX2" fmla="*/ 2246572 w 2246572"/>
              <a:gd name="connsiteY2" fmla="*/ 1160538 h 2321075"/>
              <a:gd name="connsiteX3" fmla="*/ 1123286 w 2246572"/>
              <a:gd name="connsiteY3" fmla="*/ 2321076 h 2321075"/>
              <a:gd name="connsiteX4" fmla="*/ 0 w 2246572"/>
              <a:gd name="connsiteY4" fmla="*/ 1160538 h 232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6572" h="2321075">
                <a:moveTo>
                  <a:pt x="0" y="1160538"/>
                </a:moveTo>
                <a:cubicBezTo>
                  <a:pt x="0" y="519591"/>
                  <a:pt x="502912" y="0"/>
                  <a:pt x="1123286" y="0"/>
                </a:cubicBezTo>
                <a:cubicBezTo>
                  <a:pt x="1743660" y="0"/>
                  <a:pt x="2246572" y="519591"/>
                  <a:pt x="2246572" y="1160538"/>
                </a:cubicBezTo>
                <a:cubicBezTo>
                  <a:pt x="2246572" y="1801485"/>
                  <a:pt x="1743660" y="2321076"/>
                  <a:pt x="1123286" y="2321076"/>
                </a:cubicBezTo>
                <a:cubicBezTo>
                  <a:pt x="502912" y="2321076"/>
                  <a:pt x="0" y="1801485"/>
                  <a:pt x="0" y="1160538"/>
                </a:cubicBezTo>
                <a:close/>
              </a:path>
            </a:pathLst>
          </a:custGeom>
          <a:solidFill>
            <a:srgbClr val="2C3B5E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8533" tIns="389444" rIns="378533" bIns="389444" numCol="1" spcCol="1270" anchor="ctr" anchorCtr="0">
            <a:noAutofit/>
          </a:bodyPr>
          <a:lstStyle/>
          <a:p>
            <a:pPr marL="0" lvl="0" indent="0" algn="ctr" defTabSz="1733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3900" b="1" kern="12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서블릿</a:t>
            </a:r>
            <a:r>
              <a:rPr lang="ko-KR" altLang="en-US" sz="39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클래스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8E93FDC-97C1-484F-B96A-239F739715AE}"/>
              </a:ext>
            </a:extLst>
          </p:cNvPr>
          <p:cNvSpPr/>
          <p:nvPr/>
        </p:nvSpPr>
        <p:spPr>
          <a:xfrm rot="20175962">
            <a:off x="6612116" y="3402351"/>
            <a:ext cx="2428312" cy="940694"/>
          </a:xfrm>
          <a:custGeom>
            <a:avLst/>
            <a:gdLst>
              <a:gd name="connsiteX0" fmla="*/ 0 w 2428312"/>
              <a:gd name="connsiteY0" fmla="*/ 188139 h 940693"/>
              <a:gd name="connsiteX1" fmla="*/ 1957966 w 2428312"/>
              <a:gd name="connsiteY1" fmla="*/ 188139 h 940693"/>
              <a:gd name="connsiteX2" fmla="*/ 1957966 w 2428312"/>
              <a:gd name="connsiteY2" fmla="*/ 0 h 940693"/>
              <a:gd name="connsiteX3" fmla="*/ 2428312 w 2428312"/>
              <a:gd name="connsiteY3" fmla="*/ 470347 h 940693"/>
              <a:gd name="connsiteX4" fmla="*/ 1957966 w 2428312"/>
              <a:gd name="connsiteY4" fmla="*/ 940693 h 940693"/>
              <a:gd name="connsiteX5" fmla="*/ 1957966 w 2428312"/>
              <a:gd name="connsiteY5" fmla="*/ 752554 h 940693"/>
              <a:gd name="connsiteX6" fmla="*/ 0 w 2428312"/>
              <a:gd name="connsiteY6" fmla="*/ 752554 h 940693"/>
              <a:gd name="connsiteX7" fmla="*/ 0 w 2428312"/>
              <a:gd name="connsiteY7" fmla="*/ 188139 h 9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8312" h="940693">
                <a:moveTo>
                  <a:pt x="2428312" y="752553"/>
                </a:moveTo>
                <a:lnTo>
                  <a:pt x="470346" y="752553"/>
                </a:lnTo>
                <a:lnTo>
                  <a:pt x="470346" y="940692"/>
                </a:lnTo>
                <a:lnTo>
                  <a:pt x="0" y="470346"/>
                </a:lnTo>
                <a:lnTo>
                  <a:pt x="470346" y="1"/>
                </a:lnTo>
                <a:lnTo>
                  <a:pt x="470346" y="188140"/>
                </a:lnTo>
                <a:lnTo>
                  <a:pt x="2428312" y="188140"/>
                </a:lnTo>
                <a:lnTo>
                  <a:pt x="2428312" y="75255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207" tIns="188139" rIns="0" bIns="188139" numCol="1" spcCol="1270" anchor="ctr" anchorCtr="0">
            <a:noAutofit/>
          </a:bodyPr>
          <a:lstStyle/>
          <a:p>
            <a:pPr marL="0" lvl="0" indent="0" algn="ctr" defTabSz="1377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1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9B7E9BB4-4496-45A7-9B2F-E52E261C7CD5}"/>
              </a:ext>
            </a:extLst>
          </p:cNvPr>
          <p:cNvSpPr/>
          <p:nvPr/>
        </p:nvSpPr>
        <p:spPr>
          <a:xfrm flipH="1">
            <a:off x="1802336" y="4717343"/>
            <a:ext cx="2368148" cy="808265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 전송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F101ED-9058-4D24-A1F4-3C09B6A6D8F0}"/>
              </a:ext>
            </a:extLst>
          </p:cNvPr>
          <p:cNvSpPr txBox="1"/>
          <p:nvPr/>
        </p:nvSpPr>
        <p:spPr>
          <a:xfrm>
            <a:off x="8043565" y="4176395"/>
            <a:ext cx="1619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처리 결과</a:t>
            </a:r>
            <a:endParaRPr lang="en-US" altLang="ko-KR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전달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86AE7FC-D5FD-4E7A-A1C7-CA02140CE0C2}"/>
              </a:ext>
            </a:extLst>
          </p:cNvPr>
          <p:cNvSpPr txBox="1"/>
          <p:nvPr/>
        </p:nvSpPr>
        <p:spPr>
          <a:xfrm>
            <a:off x="6018308" y="1883419"/>
            <a:ext cx="1619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서블릿에</a:t>
            </a:r>
            <a:endParaRPr lang="en-US" altLang="ko-KR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요청전달</a:t>
            </a:r>
          </a:p>
        </p:txBody>
      </p:sp>
    </p:spTree>
    <p:extLst>
      <p:ext uri="{BB962C8B-B14F-4D97-AF65-F5344CB8AC3E}">
        <p14:creationId xmlns:p14="http://schemas.microsoft.com/office/powerpoint/2010/main" val="22157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" grpId="0" animBg="1"/>
      <p:bldP spid="8" grpId="0" animBg="1"/>
      <p:bldP spid="60" grpId="0" animBg="1"/>
      <p:bldP spid="89" grpId="0"/>
      <p:bldP spid="90" grpId="0"/>
    </p:bld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3155</TotalTime>
  <Words>68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한 제우</cp:lastModifiedBy>
  <cp:revision>492</cp:revision>
  <dcterms:created xsi:type="dcterms:W3CDTF">2018-05-09T06:13:43Z</dcterms:created>
  <dcterms:modified xsi:type="dcterms:W3CDTF">2018-08-06T04:59:57Z</dcterms:modified>
</cp:coreProperties>
</file>