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60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793B-23FE-4A1A-8DF1-2A94CADB94D7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9C88-C958-41B3-ABC9-335C327D74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793B-23FE-4A1A-8DF1-2A94CADB94D7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9C88-C958-41B3-ABC9-335C327D74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793B-23FE-4A1A-8DF1-2A94CADB94D7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9C88-C958-41B3-ABC9-335C327D74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793B-23FE-4A1A-8DF1-2A94CADB94D7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9C88-C958-41B3-ABC9-335C327D74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793B-23FE-4A1A-8DF1-2A94CADB94D7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9C88-C958-41B3-ABC9-335C327D74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793B-23FE-4A1A-8DF1-2A94CADB94D7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9C88-C958-41B3-ABC9-335C327D74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793B-23FE-4A1A-8DF1-2A94CADB94D7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9C88-C958-41B3-ABC9-335C327D74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793B-23FE-4A1A-8DF1-2A94CADB94D7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9C88-C958-41B3-ABC9-335C327D74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793B-23FE-4A1A-8DF1-2A94CADB94D7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9C88-C958-41B3-ABC9-335C327D74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793B-23FE-4A1A-8DF1-2A94CADB94D7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9C88-C958-41B3-ABC9-335C327D74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793B-23FE-4A1A-8DF1-2A94CADB94D7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9C88-C958-41B3-ABC9-335C327D74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7793B-23FE-4A1A-8DF1-2A94CADB94D7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A9C88-C958-41B3-ABC9-335C327D74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처리과정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sz="2800" dirty="0" smtClean="0">
                <a:solidFill>
                  <a:schemeClr val="tx1"/>
                </a:solidFill>
              </a:rPr>
              <a:t>정 수연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71472" y="1000108"/>
            <a:ext cx="2786082" cy="19288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웹 브라우저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715008" y="1000108"/>
            <a:ext cx="2857520" cy="785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WAS(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웹서버</a:t>
            </a:r>
            <a:r>
              <a:rPr lang="en-US" altLang="ko-KR" sz="2400" b="1" dirty="0">
                <a:solidFill>
                  <a:schemeClr val="tx1"/>
                </a:solidFill>
              </a:rPr>
              <a:t>)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715008" y="5572140"/>
            <a:ext cx="2786082" cy="107157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JSP.java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643306" y="1643050"/>
            <a:ext cx="1785950" cy="0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10800000" flipV="1">
            <a:off x="3500430" y="1857364"/>
            <a:ext cx="2143140" cy="500066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5400000">
            <a:off x="5965835" y="4749809"/>
            <a:ext cx="1214446" cy="1588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10800000">
            <a:off x="3500430" y="6215082"/>
            <a:ext cx="1785950" cy="0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1857356" y="2071678"/>
            <a:ext cx="4000528" cy="3429024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00430" y="1142984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클라이언트 요청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15140" y="4500570"/>
            <a:ext cx="225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JSP</a:t>
            </a:r>
            <a:r>
              <a:rPr lang="ko-KR" altLang="en-US" dirty="0" smtClean="0"/>
              <a:t>를 자바파일로</a:t>
            </a:r>
            <a:endParaRPr lang="en-US" altLang="ko-KR" dirty="0" smtClean="0"/>
          </a:p>
          <a:p>
            <a:r>
              <a:rPr lang="ko-KR" altLang="en-US" dirty="0" smtClean="0"/>
              <a:t>변환</a:t>
            </a:r>
            <a:endParaRPr lang="en-US" altLang="ko-KR" dirty="0" smtClean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715008" y="3214686"/>
            <a:ext cx="2857520" cy="7858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JSP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rot="5400000">
            <a:off x="6072992" y="2428074"/>
            <a:ext cx="1000132" cy="1588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29454" y="2285992"/>
            <a:ext cx="2141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클래스가</a:t>
            </a:r>
            <a:endParaRPr lang="en-US" altLang="ko-KR" dirty="0" smtClean="0"/>
          </a:p>
          <a:p>
            <a:r>
              <a:rPr lang="ko-KR" altLang="en-US" dirty="0" err="1" smtClean="0"/>
              <a:t>없는경우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00034" y="5857892"/>
            <a:ext cx="2857520" cy="7858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JSP.class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7620" y="5715016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컴파일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714612" y="342900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 </a:t>
            </a:r>
            <a:r>
              <a:rPr lang="ko-KR" altLang="en-US" dirty="0" smtClean="0"/>
              <a:t>전달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00496" y="228599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응답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14348" y="285728"/>
            <a:ext cx="770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JSP </a:t>
            </a:r>
            <a:r>
              <a:rPr lang="ko-KR" altLang="en-US" sz="2400" b="1" dirty="0" smtClean="0"/>
              <a:t>에 해당하는 서블릿클래스가  존재 하지 않을 경우</a:t>
            </a:r>
            <a:endParaRPr lang="ko-KR" alt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71472" y="1000108"/>
            <a:ext cx="2786082" cy="19288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웹 브라우저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715008" y="1000108"/>
            <a:ext cx="2857520" cy="18573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WAS(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웹서버</a:t>
            </a:r>
            <a:r>
              <a:rPr lang="en-US" altLang="ko-KR" sz="2400" b="1" dirty="0">
                <a:solidFill>
                  <a:schemeClr val="tx1"/>
                </a:solidFill>
              </a:rPr>
              <a:t>)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643306" y="1643050"/>
            <a:ext cx="1785950" cy="0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10800000">
            <a:off x="3571868" y="2285992"/>
            <a:ext cx="1857388" cy="1588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00430" y="1142984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클라이언트 요청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 rot="5400000">
            <a:off x="5000628" y="3143248"/>
            <a:ext cx="1643074" cy="1500198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3000364" y="5000636"/>
            <a:ext cx="2857520" cy="7858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JSP.class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14414" y="285728"/>
            <a:ext cx="6984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JSP </a:t>
            </a:r>
            <a:r>
              <a:rPr lang="ko-KR" altLang="en-US" sz="2400" b="1" dirty="0" smtClean="0"/>
              <a:t>에 해당하는 서블릿클래스가  존재 하는 경우</a:t>
            </a:r>
            <a:endParaRPr lang="ko-KR" alt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215074" y="3929066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요청 전달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rot="16200000">
            <a:off x="4143372" y="3071810"/>
            <a:ext cx="1643074" cy="1500198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29058" y="2428868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응</a:t>
            </a:r>
            <a:r>
              <a:rPr lang="ko-KR" altLang="en-US" dirty="0"/>
              <a:t>답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10020" y="358140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응</a:t>
            </a:r>
            <a:r>
              <a:rPr lang="ko-KR" altLang="en-US" dirty="0"/>
              <a:t>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73</Words>
  <Application>Microsoft Office PowerPoint</Application>
  <PresentationFormat>화면 슬라이드 쇼(4:3)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JSP 처리과정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4</cp:revision>
  <dcterms:created xsi:type="dcterms:W3CDTF">2018-08-06T06:53:39Z</dcterms:created>
  <dcterms:modified xsi:type="dcterms:W3CDTF">2018-08-06T07:48:30Z</dcterms:modified>
</cp:coreProperties>
</file>