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277CCF-4938-4790-9656-9C7EA13DCA8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D5E545-E77D-4849-A8EF-279122C858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277CCF-4938-4790-9656-9C7EA13DCA8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E545-E77D-4849-A8EF-279122C858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277CCF-4938-4790-9656-9C7EA13DCA8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E545-E77D-4849-A8EF-279122C858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277CCF-4938-4790-9656-9C7EA13DCA8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E545-E77D-4849-A8EF-279122C858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277CCF-4938-4790-9656-9C7EA13DCA8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E545-E77D-4849-A8EF-279122C858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277CCF-4938-4790-9656-9C7EA13DCA8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E545-E77D-4849-A8EF-279122C858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277CCF-4938-4790-9656-9C7EA13DCA8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E545-E77D-4849-A8EF-279122C858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277CCF-4938-4790-9656-9C7EA13DCA8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E545-E77D-4849-A8EF-279122C858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277CCF-4938-4790-9656-9C7EA13DCA8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E545-E77D-4849-A8EF-279122C858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8277CCF-4938-4790-9656-9C7EA13DCA8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E545-E77D-4849-A8EF-279122C858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277CCF-4938-4790-9656-9C7EA13DCA8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D5E545-E77D-4849-A8EF-279122C858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277CCF-4938-4790-9656-9C7EA13DCA8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D5E545-E77D-4849-A8EF-279122C858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numCol="1" anchor="ctr"/>
          <a:lstStyle/>
          <a:p>
            <a:pPr algn="ctr"/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김기용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044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9552" y="620688"/>
            <a:ext cx="3168352" cy="25202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err="1" smtClean="0">
                <a:solidFill>
                  <a:schemeClr val="tx1"/>
                </a:solidFill>
              </a:rPr>
              <a:t>웹브라우</a:t>
            </a:r>
            <a:r>
              <a:rPr lang="ko-KR" altLang="en-US" sz="3500" b="1" dirty="0" err="1">
                <a:solidFill>
                  <a:schemeClr val="tx1"/>
                </a:solidFill>
              </a:rPr>
              <a:t>저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067944" y="980728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3900" y="265147"/>
            <a:ext cx="26324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00B050"/>
                </a:solidFill>
              </a:rPr>
              <a:t>(1) JSP </a:t>
            </a:r>
            <a:r>
              <a:rPr lang="ko-KR" altLang="en-US" sz="2500" b="1" dirty="0" smtClean="0">
                <a:solidFill>
                  <a:srgbClr val="00B050"/>
                </a:solidFill>
              </a:rPr>
              <a:t>파일</a:t>
            </a:r>
            <a:r>
              <a:rPr lang="en-US" altLang="ko-KR" sz="25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500" b="1" dirty="0" smtClean="0">
                <a:solidFill>
                  <a:srgbClr val="00B050"/>
                </a:solidFill>
              </a:rPr>
              <a:t>요청</a:t>
            </a:r>
            <a:endParaRPr lang="ko-KR" altLang="en-US" sz="2500" b="1" dirty="0">
              <a:solidFill>
                <a:srgbClr val="00B05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98165" y="620688"/>
            <a:ext cx="3168352" cy="25202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err="1" smtClean="0">
                <a:solidFill>
                  <a:schemeClr val="tx1"/>
                </a:solidFill>
              </a:rPr>
              <a:t>웹서버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68144" y="2300888"/>
            <a:ext cx="2664296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웹컨테이너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5868144" y="155679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02178" y="106870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(2)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전달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팔각형 11"/>
          <p:cNvSpPr/>
          <p:nvPr/>
        </p:nvSpPr>
        <p:spPr>
          <a:xfrm>
            <a:off x="6016352" y="4437112"/>
            <a:ext cx="2372072" cy="1800200"/>
          </a:xfrm>
          <a:prstGeom prst="oc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 smtClean="0"/>
              <a:t>JSP.java</a:t>
            </a:r>
            <a:endParaRPr lang="ko-KR" altLang="en-US" sz="3500" dirty="0"/>
          </a:p>
        </p:txBody>
      </p:sp>
      <p:sp>
        <p:nvSpPr>
          <p:cNvPr id="13" name="아래쪽 화살표 12"/>
          <p:cNvSpPr/>
          <p:nvPr/>
        </p:nvSpPr>
        <p:spPr>
          <a:xfrm>
            <a:off x="6896560" y="3284984"/>
            <a:ext cx="305827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13396" y="3322149"/>
            <a:ext cx="1930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(3) JSP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파일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Servlet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로 변환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(.java)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5" name="십이각형 14"/>
          <p:cNvSpPr/>
          <p:nvPr/>
        </p:nvSpPr>
        <p:spPr>
          <a:xfrm>
            <a:off x="1115616" y="4437112"/>
            <a:ext cx="2160240" cy="1800200"/>
          </a:xfrm>
          <a:prstGeom prst="dodec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err="1" smtClean="0"/>
              <a:t>JSP.class</a:t>
            </a:r>
            <a:endParaRPr lang="ko-KR" altLang="en-US" sz="2300" dirty="0"/>
          </a:p>
        </p:txBody>
      </p:sp>
      <p:sp>
        <p:nvSpPr>
          <p:cNvPr id="16" name="왼쪽 화살표 15"/>
          <p:cNvSpPr/>
          <p:nvPr/>
        </p:nvSpPr>
        <p:spPr>
          <a:xfrm>
            <a:off x="3851920" y="4869160"/>
            <a:ext cx="1584176" cy="468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7560" y="5529426"/>
            <a:ext cx="2128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(4) .java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파일을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      컴파일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      class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로 </a:t>
            </a:r>
            <a:r>
              <a:rPr lang="ko-KR" altLang="en-US" sz="2000" b="1" dirty="0" err="1" smtClean="0">
                <a:solidFill>
                  <a:srgbClr val="00B050"/>
                </a:solidFill>
              </a:rPr>
              <a:t>만듬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19459884">
            <a:off x="3213439" y="3681347"/>
            <a:ext cx="3213536" cy="3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35700" y="3304912"/>
            <a:ext cx="243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(5)  </a:t>
            </a:r>
            <a:r>
              <a:rPr lang="ko-KR" altLang="en-US" sz="2000" b="1" dirty="0" err="1" smtClean="0">
                <a:solidFill>
                  <a:srgbClr val="00B050"/>
                </a:solidFill>
              </a:rPr>
              <a:t>웹컨테이너로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       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	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전달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 rot="16200000">
            <a:off x="7919656" y="1739202"/>
            <a:ext cx="6528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03342" y="106870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(6)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전달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3851920" y="2426902"/>
            <a:ext cx="1584176" cy="468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46128" y="1902683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(7)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응</a:t>
            </a:r>
            <a:r>
              <a:rPr lang="ko-KR" altLang="en-US" sz="2000" b="1" dirty="0">
                <a:solidFill>
                  <a:srgbClr val="00B050"/>
                </a:solidFill>
              </a:rPr>
              <a:t>답</a:t>
            </a:r>
          </a:p>
        </p:txBody>
      </p:sp>
    </p:spTree>
    <p:extLst>
      <p:ext uri="{BB962C8B-B14F-4D97-AF65-F5344CB8AC3E}">
        <p14:creationId xmlns:p14="http://schemas.microsoft.com/office/powerpoint/2010/main" val="7410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1" grpId="0"/>
      <p:bldP spid="12" grpId="0" animBg="1"/>
      <p:bldP spid="12" grpId="1" animBg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/>
      <p:bldP spid="19" grpId="1"/>
      <p:bldP spid="21" grpId="0" animBg="1"/>
      <p:bldP spid="22" grpId="0"/>
      <p:bldP spid="22" grpId="1"/>
      <p:bldP spid="23" grpId="0" animBg="1"/>
      <p:bldP spid="24" grpId="0"/>
      <p:bldP spid="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9552" y="620688"/>
            <a:ext cx="3168352" cy="25202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err="1" smtClean="0">
                <a:solidFill>
                  <a:schemeClr val="tx1"/>
                </a:solidFill>
              </a:rPr>
              <a:t>웹브라우</a:t>
            </a:r>
            <a:r>
              <a:rPr lang="ko-KR" altLang="en-US" sz="3500" b="1" dirty="0" err="1">
                <a:solidFill>
                  <a:schemeClr val="tx1"/>
                </a:solidFill>
              </a:rPr>
              <a:t>저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067944" y="980728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3900" y="265147"/>
            <a:ext cx="26324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00B050"/>
                </a:solidFill>
              </a:rPr>
              <a:t>(1) </a:t>
            </a:r>
            <a:r>
              <a:rPr lang="en-US" altLang="ko-KR" sz="2500" b="1" smtClean="0">
                <a:solidFill>
                  <a:srgbClr val="00B050"/>
                </a:solidFill>
              </a:rPr>
              <a:t>JSP </a:t>
            </a:r>
            <a:r>
              <a:rPr lang="ko-KR" altLang="en-US" sz="2500" b="1" dirty="0" smtClean="0">
                <a:solidFill>
                  <a:srgbClr val="00B050"/>
                </a:solidFill>
              </a:rPr>
              <a:t>파일</a:t>
            </a:r>
            <a:r>
              <a:rPr lang="en-US" altLang="ko-KR" sz="25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500" b="1" dirty="0" smtClean="0">
                <a:solidFill>
                  <a:srgbClr val="00B050"/>
                </a:solidFill>
              </a:rPr>
              <a:t>요청</a:t>
            </a:r>
            <a:endParaRPr lang="ko-KR" altLang="en-US" sz="2500" b="1" dirty="0">
              <a:solidFill>
                <a:srgbClr val="00B05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98165" y="620688"/>
            <a:ext cx="3168352" cy="25202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err="1" smtClean="0">
                <a:solidFill>
                  <a:schemeClr val="tx1"/>
                </a:solidFill>
              </a:rPr>
              <a:t>웹서버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68144" y="2300888"/>
            <a:ext cx="2664296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웹컨테이너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5868144" y="155679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02178" y="106870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(2)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전달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4" name="십이각형 13"/>
          <p:cNvSpPr/>
          <p:nvPr/>
        </p:nvSpPr>
        <p:spPr>
          <a:xfrm>
            <a:off x="7812360" y="2372336"/>
            <a:ext cx="663839" cy="552608"/>
          </a:xfrm>
          <a:prstGeom prst="dodec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JSP.class</a:t>
            </a:r>
            <a:endParaRPr lang="ko-KR" altLang="en-US" sz="1000" dirty="0"/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7919656" y="1739202"/>
            <a:ext cx="6528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603342" y="106870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(3)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전달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3851920" y="2426902"/>
            <a:ext cx="1584176" cy="468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46128" y="1902683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(4)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응</a:t>
            </a:r>
            <a:r>
              <a:rPr lang="ko-KR" altLang="en-US" sz="2000" b="1" dirty="0">
                <a:solidFill>
                  <a:srgbClr val="00B050"/>
                </a:solidFill>
              </a:rPr>
              <a:t>답</a:t>
            </a:r>
          </a:p>
        </p:txBody>
      </p:sp>
    </p:spTree>
    <p:extLst>
      <p:ext uri="{BB962C8B-B14F-4D97-AF65-F5344CB8AC3E}">
        <p14:creationId xmlns:p14="http://schemas.microsoft.com/office/powerpoint/2010/main" val="283992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</TotalTime>
  <Words>75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광장</vt:lpstr>
      <vt:lpstr>JSP 처리과정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2018-08-06T03:02:59Z</dcterms:created>
  <dcterms:modified xsi:type="dcterms:W3CDTF">2018-08-06T06:20:04Z</dcterms:modified>
</cp:coreProperties>
</file>