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98B02B-4E16-49D0-A438-24C0C38739C6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4A5119-D500-41B6-AB77-A96323A3E9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643866" cy="1500198"/>
          </a:xfrm>
        </p:spPr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7500990" cy="857256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+mj-lt"/>
              </a:rPr>
              <a:t>최 승 훈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789040"/>
            <a:ext cx="8219256" cy="2218251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모델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뷰와 로직을 모두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 하나에서 처리하는 구조를 말하며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 사진과 같은 구성을 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구성하는 요소는 크게 나누면 다음과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 JSP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자바빈 혹은 서비스 클래스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Administrator\Desktop\모델 1 구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72" y="260648"/>
            <a:ext cx="73437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056466"/>
              </p:ext>
            </p:extLst>
          </p:nvPr>
        </p:nvGraphicFramePr>
        <p:xfrm>
          <a:off x="395536" y="2132856"/>
          <a:ext cx="8229600" cy="205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8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lt"/>
                        </a:rPr>
                        <a:t>장점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lt"/>
                        </a:rPr>
                        <a:t>단점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</a:tr>
              <a:tr h="156895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n-lt"/>
                        </a:rPr>
                        <a:t>구조가 단순하여 익히기가 쉽다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n-lt"/>
                        </a:rPr>
                        <a:t>위와 같은 이유로 숙련된 개발자가 아니더라도 구현이 용이하다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n-lt"/>
                        </a:rPr>
                        <a:t>출력을 위한 뷰 코드와 로직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 처리를 윟나 자바 코드가 함께 섞이기 때문에 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JSP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코드 자체가 복잡해진다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200" baseline="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baseline="0" dirty="0" smtClean="0">
                          <a:latin typeface="+mn-lt"/>
                        </a:rPr>
                        <a:t>JSP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코드에서 백엔드와 프론트엔드가 혼재되기 때문에 분업이 용이하지 않다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200" baseline="0" dirty="0" smtClean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>
                          <a:latin typeface="+mn-lt"/>
                        </a:rPr>
                        <a:t>- 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코드가 복잡해져 유지보수가 어렵다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358292"/>
            <a:ext cx="8229600" cy="164899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1200" dirty="0" smtClean="0"/>
              <a:t>모델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는 모든 처리를 </a:t>
            </a:r>
            <a:r>
              <a:rPr lang="en-US" altLang="ko-KR" sz="1200" dirty="0" smtClean="0"/>
              <a:t>JSP </a:t>
            </a:r>
            <a:r>
              <a:rPr lang="ko-KR" altLang="en-US" sz="1200" dirty="0" smtClean="0"/>
              <a:t>페이지 하나가 담당하는것과는 달리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페이지와 서블릿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그리고 로직을 위한 클래스가 나뉘어 브라우저 요청을 처리한다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모델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를 구성하는 요소는 다음과 같다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서블릿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JSP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자바빈 혹은 서비스 클래스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요청이 들어오면 요청에 대한 로직 처리는 이를 처리할 </a:t>
            </a:r>
            <a:r>
              <a:rPr lang="ko-KR" altLang="en-US" sz="1200" b="1" dirty="0" smtClean="0"/>
              <a:t>모델</a:t>
            </a:r>
            <a:r>
              <a:rPr lang="en-US" altLang="ko-KR" sz="1200" b="1" dirty="0" smtClean="0"/>
              <a:t>(Model)</a:t>
            </a:r>
            <a:r>
              <a:rPr lang="ko-KR" altLang="en-US" sz="1200" dirty="0" smtClean="0"/>
              <a:t>인 </a:t>
            </a:r>
            <a:r>
              <a:rPr lang="ko-KR" altLang="en-US" sz="1200" b="1" dirty="0" smtClean="0"/>
              <a:t>서비스 클래스 혹은 자바빈</a:t>
            </a:r>
            <a:r>
              <a:rPr lang="ko-KR" altLang="en-US" sz="1200" dirty="0" smtClean="0"/>
              <a:t>이 담당하고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요청 결과는 유저에게 결과를 보여줄 </a:t>
            </a:r>
            <a:r>
              <a:rPr lang="ko-KR" altLang="en-US" sz="1200" b="1" dirty="0" smtClean="0"/>
              <a:t>뷰</a:t>
            </a:r>
            <a:r>
              <a:rPr lang="en-US" altLang="ko-KR" sz="1200" b="1" dirty="0" smtClean="0"/>
              <a:t>(View)</a:t>
            </a:r>
            <a:r>
              <a:rPr lang="ko-KR" altLang="en-US" sz="1200" dirty="0" smtClean="0"/>
              <a:t>단인 </a:t>
            </a:r>
            <a:r>
              <a:rPr lang="en-US" altLang="ko-KR" sz="1200" b="1" dirty="0" smtClean="0"/>
              <a:t>JSP</a:t>
            </a:r>
            <a:r>
              <a:rPr lang="ko-KR" altLang="en-US" sz="1200" dirty="0" smtClean="0"/>
              <a:t>에 출력되며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위한 모든 흐름 제어는 </a:t>
            </a:r>
            <a:r>
              <a:rPr lang="ko-KR" altLang="en-US" sz="1200" b="1" dirty="0" smtClean="0"/>
              <a:t>컨트롤러</a:t>
            </a:r>
            <a:r>
              <a:rPr lang="en-US" altLang="ko-KR" sz="1200" b="1" dirty="0" smtClean="0"/>
              <a:t>(Controller)</a:t>
            </a:r>
            <a:r>
              <a:rPr lang="ko-KR" altLang="en-US" sz="1200" dirty="0" smtClean="0"/>
              <a:t>인 </a:t>
            </a:r>
            <a:r>
              <a:rPr lang="ko-KR" altLang="en-US" sz="1200" b="1" dirty="0" smtClean="0"/>
              <a:t>서블릿</a:t>
            </a:r>
            <a:r>
              <a:rPr lang="ko-KR" altLang="en-US" sz="1200" dirty="0" smtClean="0"/>
              <a:t>에서 담당한다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Desktop\모델 2 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3208"/>
            <a:ext cx="7583488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320362"/>
              </p:ext>
            </p:extLst>
          </p:nvPr>
        </p:nvGraphicFramePr>
        <p:xfrm>
          <a:off x="539552" y="2060848"/>
          <a:ext cx="822960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800200"/>
                <a:gridCol w="52052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MVC </a:t>
                      </a:r>
                      <a:r>
                        <a:rPr lang="ko-KR" altLang="en-US" dirty="0" smtClean="0"/>
                        <a:t>패턴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Model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서비스 </a:t>
                      </a:r>
                      <a:r>
                        <a:rPr lang="ko-KR" altLang="en-US" sz="1100" dirty="0" smtClean="0">
                          <a:latin typeface="+mn-lt"/>
                        </a:rPr>
                        <a:t>클래스 </a:t>
                      </a:r>
                      <a:r>
                        <a:rPr lang="en-US" altLang="ko-KR" sz="1100" dirty="0" smtClean="0">
                          <a:latin typeface="+mn-lt"/>
                        </a:rPr>
                        <a:t>or </a:t>
                      </a:r>
                      <a:r>
                        <a:rPr lang="ko-KR" altLang="en-US" sz="1100" dirty="0" smtClean="0">
                          <a:latin typeface="+mn-lt"/>
                        </a:rPr>
                        <a:t>자바빈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lt"/>
                        </a:rPr>
                        <a:t>비즈니스 로직을 처리하는 모든것들이 모델에 속한다</a:t>
                      </a:r>
                      <a:r>
                        <a:rPr lang="en-US" altLang="ko-KR" sz="1100" dirty="0" smtClean="0">
                          <a:latin typeface="+mn-lt"/>
                        </a:rPr>
                        <a:t>. </a:t>
                      </a:r>
                      <a:r>
                        <a:rPr lang="ko-KR" altLang="en-US" sz="1100" dirty="0" smtClean="0">
                          <a:latin typeface="+mn-lt"/>
                        </a:rPr>
                        <a:t>컨트롤러로부터 특정 로직에 대한 처리 요청</a:t>
                      </a:r>
                      <a:r>
                        <a:rPr lang="en-US" altLang="ko-KR" sz="1100" dirty="0" smtClean="0">
                          <a:latin typeface="+mn-lt"/>
                        </a:rPr>
                        <a:t>(ex: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게시판 글쓰기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회원가입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로그인 등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)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이 들어오면 이를 수행하고 수행 결과를 컨트롤러에 반환한다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.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필요한 정보는 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request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객체나 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session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객체에 저장하기도 한다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View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JSP </a:t>
                      </a:r>
                      <a:r>
                        <a:rPr lang="ko-KR" altLang="en-US" sz="1100" dirty="0" smtClean="0">
                          <a:latin typeface="+mn-lt"/>
                        </a:rPr>
                        <a:t>페이지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lt"/>
                        </a:rPr>
                        <a:t>클라이언트에 출력되는 화면을 말한다</a:t>
                      </a:r>
                      <a:r>
                        <a:rPr lang="en-US" altLang="ko-KR" sz="1100" dirty="0" smtClean="0">
                          <a:latin typeface="+mn-lt"/>
                        </a:rPr>
                        <a:t>. </a:t>
                      </a:r>
                      <a:r>
                        <a:rPr lang="ko-KR" altLang="en-US" sz="1100" dirty="0" smtClean="0">
                          <a:latin typeface="+mn-lt"/>
                        </a:rPr>
                        <a:t>모델</a:t>
                      </a:r>
                      <a:r>
                        <a:rPr lang="en-US" altLang="ko-KR" sz="1100" dirty="0" smtClean="0">
                          <a:latin typeface="+mn-lt"/>
                        </a:rPr>
                        <a:t>1</a:t>
                      </a:r>
                      <a:r>
                        <a:rPr lang="ko-KR" altLang="en-US" sz="1100" dirty="0" smtClean="0">
                          <a:latin typeface="+mn-lt"/>
                        </a:rPr>
                        <a:t>과 달리 로직 처리를 위한 코드가 내포되어 있지 않다</a:t>
                      </a:r>
                      <a:r>
                        <a:rPr lang="en-US" altLang="ko-KR" sz="1100" dirty="0" smtClean="0">
                          <a:latin typeface="+mn-lt"/>
                        </a:rPr>
                        <a:t>. </a:t>
                      </a:r>
                      <a:r>
                        <a:rPr lang="ko-KR" altLang="en-US" sz="1100" dirty="0" smtClean="0">
                          <a:latin typeface="+mn-lt"/>
                        </a:rPr>
                        <a:t>요청 괄과의 출력 뿐만 아니라 컨트롤러에 요청을 보내는 요도로도 사용된다</a:t>
                      </a:r>
                      <a:r>
                        <a:rPr lang="en-US" altLang="ko-KR" sz="1100" dirty="0" smtClean="0">
                          <a:latin typeface="+mn-lt"/>
                        </a:rPr>
                        <a:t>. request </a:t>
                      </a:r>
                      <a:r>
                        <a:rPr lang="ko-KR" altLang="en-US" sz="1100" dirty="0" smtClean="0">
                          <a:latin typeface="+mn-lt"/>
                        </a:rPr>
                        <a:t>객체나 </a:t>
                      </a:r>
                      <a:r>
                        <a:rPr lang="en-US" altLang="ko-KR" sz="1100" dirty="0" smtClean="0">
                          <a:latin typeface="+mn-lt"/>
                        </a:rPr>
                        <a:t>session </a:t>
                      </a:r>
                      <a:r>
                        <a:rPr lang="ko-KR" altLang="en-US" sz="1100" dirty="0" smtClean="0">
                          <a:latin typeface="+mn-lt"/>
                        </a:rPr>
                        <a:t>객체에 저장된 정보를 토대로 화면을 출력한다</a:t>
                      </a:r>
                      <a:r>
                        <a:rPr lang="en-US" altLang="ko-KR" sz="1100" dirty="0" smtClean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+mn-lt"/>
                        </a:rPr>
                        <a:t>Controller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서블릿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MVC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패턴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모델 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2)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모든 흐름 제어를 맡는다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.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브라우져로부터 요청이 들어오면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어떤 요청인지를 분석하여 이 요청을 처리하기 위한 모델을 사용하여 처리한다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.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사용한 모델로부터 처리 결과를 받으면 추가로 처리하거나 가공해야 할 정보가 있다면 처리 후 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request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객체나 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session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객체에 저장하고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뷰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(JSP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페이지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)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를 선택하여 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foward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나 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redirect 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하여 클라이언트에 출력한다</a:t>
                      </a:r>
                      <a:r>
                        <a:rPr lang="en-US" altLang="ko-KR" sz="1100" baseline="0" dirty="0" smtClean="0">
                          <a:latin typeface="+mn-lt"/>
                        </a:rPr>
                        <a:t>.</a:t>
                      </a:r>
                      <a:r>
                        <a:rPr lang="ko-KR" altLang="en-US" sz="1100" baseline="0" dirty="0" smtClean="0">
                          <a:latin typeface="+mn-lt"/>
                        </a:rPr>
                        <a:t>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MVC </a:t>
            </a:r>
            <a:r>
              <a:rPr lang="ko-KR" altLang="en-US" sz="2800" dirty="0" smtClean="0"/>
              <a:t>패턴과 모델</a:t>
            </a:r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4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616742"/>
              </p:ext>
            </p:extLst>
          </p:nvPr>
        </p:nvGraphicFramePr>
        <p:xfrm>
          <a:off x="539552" y="2204864"/>
          <a:ext cx="822960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4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장점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단점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</a:tr>
              <a:tr h="176601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n-lt"/>
                        </a:rPr>
                        <a:t>출력을 위한 뷰 코드와 로직 처리를 위한 자바 코드를 분리하기 때문에 </a:t>
                      </a:r>
                      <a:r>
                        <a:rPr lang="en-US" altLang="ko-KR" sz="1200" dirty="0" smtClean="0">
                          <a:latin typeface="+mn-lt"/>
                        </a:rPr>
                        <a:t>JSP </a:t>
                      </a:r>
                      <a:r>
                        <a:rPr lang="ko-KR" altLang="en-US" sz="1200" dirty="0" smtClean="0">
                          <a:latin typeface="+mn-lt"/>
                        </a:rPr>
                        <a:t>모델</a:t>
                      </a:r>
                      <a:r>
                        <a:rPr lang="en-US" altLang="ko-KR" sz="1200" dirty="0" smtClean="0">
                          <a:latin typeface="+mn-lt"/>
                        </a:rPr>
                        <a:t>1</a:t>
                      </a:r>
                      <a:r>
                        <a:rPr lang="ko-KR" altLang="en-US" sz="1200" dirty="0" smtClean="0">
                          <a:latin typeface="+mn-lt"/>
                        </a:rPr>
                        <a:t>에 비해 코드가 복잡하지 않다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n-lt"/>
                        </a:rPr>
                        <a:t>뷰</a:t>
                      </a:r>
                      <a:r>
                        <a:rPr lang="en-US" altLang="ko-KR" sz="1200" dirty="0" smtClean="0">
                          <a:latin typeface="+mn-lt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로직처리에 대한 분업이 용이하다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200" baseline="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n-lt"/>
                        </a:rPr>
                        <a:t>기능에 따라 분리되어있기 때문에 유지보수가 용이하다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n-lt"/>
                        </a:rPr>
                        <a:t>구조가 복잡하여 습득이 어렵고 작업량이 많다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n-lt"/>
                        </a:rPr>
                        <a:t>JAVA</a:t>
                      </a:r>
                      <a:r>
                        <a:rPr lang="ko-KR" altLang="en-US" sz="1200" dirty="0" smtClean="0">
                          <a:latin typeface="+mn-lt"/>
                        </a:rPr>
                        <a:t>에 대한 깊은 이해가 필요하다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388</Words>
  <Application>Microsoft Office PowerPoint</Application>
  <PresentationFormat>화면 슬라이드 쇼(4:3)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MVC패턴</vt:lpstr>
      <vt:lpstr>PowerPoint 프레젠테이션</vt:lpstr>
      <vt:lpstr>PowerPoint 프레젠테이션</vt:lpstr>
      <vt:lpstr>PowerPoint 프레젠테이션</vt:lpstr>
      <vt:lpstr>MVC 패턴과 모델2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MVC패턴</dc:title>
  <dc:creator>Windows 사용자</dc:creator>
  <cp:lastModifiedBy>Windows 사용자</cp:lastModifiedBy>
  <cp:revision>6</cp:revision>
  <dcterms:created xsi:type="dcterms:W3CDTF">2018-08-13T05:42:09Z</dcterms:created>
  <dcterms:modified xsi:type="dcterms:W3CDTF">2018-08-13T06:33:20Z</dcterms:modified>
</cp:coreProperties>
</file>