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1CEBB5-5196-4586-A390-B9B88E202441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559545-146C-4FF4-8454-ECB3DF9622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EBB5-5196-4586-A390-B9B88E202441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9545-146C-4FF4-8454-ECB3DF9622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1CEBB5-5196-4586-A390-B9B88E202441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4559545-146C-4FF4-8454-ECB3DF9622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EBB5-5196-4586-A390-B9B88E202441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559545-146C-4FF4-8454-ECB3DF9622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EBB5-5196-4586-A390-B9B88E202441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4559545-146C-4FF4-8454-ECB3DF9622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1CEBB5-5196-4586-A390-B9B88E202441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4559545-146C-4FF4-8454-ECB3DF9622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1CEBB5-5196-4586-A390-B9B88E202441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4559545-146C-4FF4-8454-ECB3DF9622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EBB5-5196-4586-A390-B9B88E202441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559545-146C-4FF4-8454-ECB3DF9622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EBB5-5196-4586-A390-B9B88E202441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559545-146C-4FF4-8454-ECB3DF9622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EBB5-5196-4586-A390-B9B88E202441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559545-146C-4FF4-8454-ECB3DF9622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1CEBB5-5196-4586-A390-B9B88E202441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4559545-146C-4FF4-8454-ECB3DF9622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1CEBB5-5196-4586-A390-B9B88E202441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4559545-146C-4FF4-8454-ECB3DF9622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7422" y="2000240"/>
            <a:ext cx="6477000" cy="1828800"/>
          </a:xfrm>
        </p:spPr>
        <p:txBody>
          <a:bodyPr/>
          <a:lstStyle/>
          <a:p>
            <a:r>
              <a:rPr lang="en-US" altLang="ko-KR" dirty="0" smtClean="0"/>
              <a:t>M V C </a:t>
            </a:r>
            <a:r>
              <a:rPr lang="ko-KR" altLang="en-US" dirty="0" smtClean="0"/>
              <a:t>패턴 이란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정 수연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 V C </a:t>
            </a:r>
            <a:r>
              <a:rPr lang="ko-KR" altLang="en-US" dirty="0" smtClean="0"/>
              <a:t>패턴이란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MD이솝체" pitchFamily="18" charset="-127"/>
                <a:ea typeface="MD이솝체" pitchFamily="18" charset="-127"/>
              </a:rPr>
              <a:t>Model, View, Controller </a:t>
            </a:r>
            <a:r>
              <a:rPr lang="ko-KR" altLang="en-US" dirty="0" smtClean="0">
                <a:latin typeface="MD이솝체" pitchFamily="18" charset="-127"/>
                <a:ea typeface="MD이솝체" pitchFamily="18" charset="-127"/>
              </a:rPr>
              <a:t>의 합성어로 소프트웨어 공학에서 사용하는 소프트웨어 디자인 패턴 이다</a:t>
            </a:r>
            <a:r>
              <a:rPr lang="en-US" altLang="ko-KR" dirty="0" smtClean="0">
                <a:latin typeface="MD이솝체" pitchFamily="18" charset="-127"/>
                <a:ea typeface="MD이솝체" pitchFamily="18" charset="-127"/>
              </a:rPr>
              <a:t>.</a:t>
            </a:r>
          </a:p>
          <a:p>
            <a:endParaRPr lang="en-US" altLang="ko-KR" dirty="0" smtClean="0">
              <a:latin typeface="MD이솝체" pitchFamily="18" charset="-127"/>
              <a:ea typeface="MD이솝체" pitchFamily="18" charset="-127"/>
            </a:endParaRPr>
          </a:p>
          <a:p>
            <a:r>
              <a:rPr lang="en-US" altLang="ko-KR" dirty="0" smtClean="0">
                <a:latin typeface="MD이솝체" pitchFamily="18" charset="-127"/>
                <a:ea typeface="MD이솝체" pitchFamily="18" charset="-127"/>
              </a:rPr>
              <a:t>Model : </a:t>
            </a:r>
            <a:r>
              <a:rPr lang="ko-KR" altLang="en-US" dirty="0" smtClean="0">
                <a:latin typeface="MD이솝체" pitchFamily="18" charset="-127"/>
                <a:ea typeface="MD이솝체" pitchFamily="18" charset="-127"/>
              </a:rPr>
              <a:t>백그라운드에서 작동하는 </a:t>
            </a:r>
            <a:r>
              <a:rPr lang="ko-KR" altLang="en-US" dirty="0" err="1" smtClean="0">
                <a:latin typeface="MD이솝체" pitchFamily="18" charset="-127"/>
                <a:ea typeface="MD이솝체" pitchFamily="18" charset="-127"/>
              </a:rPr>
              <a:t>로직을</a:t>
            </a:r>
            <a:r>
              <a:rPr lang="ko-KR" altLang="en-US" dirty="0" smtClean="0">
                <a:latin typeface="MD이솝체" pitchFamily="18" charset="-127"/>
                <a:ea typeface="MD이솝체" pitchFamily="18" charset="-127"/>
              </a:rPr>
              <a:t> 처리한다</a:t>
            </a:r>
            <a:r>
              <a:rPr lang="en-US" altLang="ko-KR" dirty="0" smtClean="0">
                <a:latin typeface="MD이솝체" pitchFamily="18" charset="-127"/>
                <a:ea typeface="MD이솝체" pitchFamily="18" charset="-127"/>
              </a:rPr>
              <a:t>.</a:t>
            </a:r>
          </a:p>
          <a:p>
            <a:r>
              <a:rPr lang="en-US" altLang="ko-KR" dirty="0" smtClean="0">
                <a:latin typeface="MD이솝체" pitchFamily="18" charset="-127"/>
                <a:ea typeface="MD이솝체" pitchFamily="18" charset="-127"/>
              </a:rPr>
              <a:t>View : </a:t>
            </a:r>
            <a:r>
              <a:rPr lang="ko-KR" altLang="en-US" dirty="0" smtClean="0">
                <a:latin typeface="MD이솝체" pitchFamily="18" charset="-127"/>
                <a:ea typeface="MD이솝체" pitchFamily="18" charset="-127"/>
              </a:rPr>
              <a:t>사용자가 보게 될 결과를 화면에 출력한다</a:t>
            </a:r>
            <a:r>
              <a:rPr lang="en-US" altLang="ko-KR" dirty="0" smtClean="0">
                <a:latin typeface="MD이솝체" pitchFamily="18" charset="-127"/>
                <a:ea typeface="MD이솝체" pitchFamily="18" charset="-127"/>
              </a:rPr>
              <a:t>.</a:t>
            </a:r>
          </a:p>
          <a:p>
            <a:r>
              <a:rPr lang="en-US" altLang="ko-KR" dirty="0" smtClean="0">
                <a:latin typeface="MD이솝체" pitchFamily="18" charset="-127"/>
                <a:ea typeface="MD이솝체" pitchFamily="18" charset="-127"/>
              </a:rPr>
              <a:t>Controller : </a:t>
            </a:r>
            <a:r>
              <a:rPr lang="ko-KR" altLang="en-US" dirty="0" smtClean="0">
                <a:latin typeface="MD이솝체" pitchFamily="18" charset="-127"/>
                <a:ea typeface="MD이솝체" pitchFamily="18" charset="-127"/>
              </a:rPr>
              <a:t>사용자의 입력처리와 흐름 제어를 담당한다</a:t>
            </a:r>
            <a:r>
              <a:rPr lang="en-US" altLang="ko-KR" dirty="0" smtClean="0">
                <a:latin typeface="MD이솝체" pitchFamily="18" charset="-127"/>
                <a:ea typeface="MD이솝체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 V C </a:t>
            </a:r>
            <a:r>
              <a:rPr lang="ko-KR" altLang="en-US" dirty="0" smtClean="0"/>
              <a:t>패턴의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MD이솝체" pitchFamily="18" charset="-127"/>
                <a:ea typeface="MD이솝체" pitchFamily="18" charset="-127"/>
              </a:rPr>
              <a:t>JSP </a:t>
            </a:r>
            <a:r>
              <a:rPr lang="ko-KR" altLang="en-US" sz="2800" dirty="0" smtClean="0">
                <a:latin typeface="MD이솝체" pitchFamily="18" charset="-127"/>
                <a:ea typeface="MD이솝체" pitchFamily="18" charset="-127"/>
              </a:rPr>
              <a:t>웹사이트 구조는 크게 모델</a:t>
            </a:r>
            <a:r>
              <a:rPr lang="en-US" altLang="ko-KR" sz="2800" dirty="0" smtClean="0">
                <a:latin typeface="MD이솝체" pitchFamily="18" charset="-127"/>
                <a:ea typeface="MD이솝체" pitchFamily="18" charset="-127"/>
              </a:rPr>
              <a:t>1 </a:t>
            </a:r>
            <a:r>
              <a:rPr lang="ko-KR" altLang="en-US" sz="2800" dirty="0" smtClean="0">
                <a:latin typeface="MD이솝체" pitchFamily="18" charset="-127"/>
                <a:ea typeface="MD이솝체" pitchFamily="18" charset="-127"/>
              </a:rPr>
              <a:t>방식과</a:t>
            </a:r>
            <a:r>
              <a:rPr lang="en-US" altLang="ko-KR" sz="2800" dirty="0" smtClean="0">
                <a:latin typeface="MD이솝체" pitchFamily="18" charset="-127"/>
                <a:ea typeface="MD이솝체" pitchFamily="18" charset="-127"/>
              </a:rPr>
              <a:t>, </a:t>
            </a:r>
            <a:r>
              <a:rPr lang="ko-KR" altLang="en-US" sz="2800" dirty="0" smtClean="0">
                <a:latin typeface="MD이솝체" pitchFamily="18" charset="-127"/>
                <a:ea typeface="MD이솝체" pitchFamily="18" charset="-127"/>
              </a:rPr>
              <a:t>모델</a:t>
            </a:r>
            <a:r>
              <a:rPr lang="en-US" altLang="ko-KR" sz="2800" dirty="0" smtClean="0">
                <a:latin typeface="MD이솝체" pitchFamily="18" charset="-127"/>
                <a:ea typeface="MD이솝체" pitchFamily="18" charset="-127"/>
              </a:rPr>
              <a:t>2 </a:t>
            </a:r>
            <a:r>
              <a:rPr lang="ko-KR" altLang="en-US" sz="2800" dirty="0" smtClean="0">
                <a:latin typeface="MD이솝체" pitchFamily="18" charset="-127"/>
                <a:ea typeface="MD이솝체" pitchFamily="18" charset="-127"/>
              </a:rPr>
              <a:t>방식으로 나뉜다</a:t>
            </a:r>
            <a:r>
              <a:rPr lang="en-US" altLang="ko-KR" sz="2800" dirty="0" smtClean="0">
                <a:latin typeface="MD이솝체" pitchFamily="18" charset="-127"/>
                <a:ea typeface="MD이솝체" pitchFamily="18" charset="-127"/>
              </a:rPr>
              <a:t>.</a:t>
            </a:r>
          </a:p>
          <a:p>
            <a:endParaRPr lang="en-US" altLang="ko-KR" sz="2800" dirty="0" smtClean="0">
              <a:latin typeface="MD이솝체" pitchFamily="18" charset="-127"/>
              <a:ea typeface="MD이솝체" pitchFamily="18" charset="-127"/>
            </a:endParaRPr>
          </a:p>
          <a:p>
            <a:r>
              <a:rPr lang="ko-KR" altLang="en-US" sz="2800" dirty="0" smtClean="0">
                <a:latin typeface="MD이솝체" pitchFamily="18" charset="-127"/>
                <a:ea typeface="MD이솝체" pitchFamily="18" charset="-127"/>
              </a:rPr>
              <a:t>모델</a:t>
            </a:r>
            <a:r>
              <a:rPr lang="en-US" altLang="ko-KR" sz="2800" dirty="0" smtClean="0">
                <a:latin typeface="MD이솝체" pitchFamily="18" charset="-127"/>
                <a:ea typeface="MD이솝체" pitchFamily="18" charset="-127"/>
              </a:rPr>
              <a:t>1 : JSP </a:t>
            </a:r>
            <a:r>
              <a:rPr lang="ko-KR" altLang="en-US" sz="2800" dirty="0" smtClean="0">
                <a:latin typeface="MD이솝체" pitchFamily="18" charset="-127"/>
                <a:ea typeface="MD이솝체" pitchFamily="18" charset="-127"/>
              </a:rPr>
              <a:t>에서 출력과 로직을 전부 처리하는 방식</a:t>
            </a:r>
            <a:endParaRPr lang="en-US" altLang="ko-KR" sz="2800" dirty="0" smtClean="0">
              <a:latin typeface="MD이솝체" pitchFamily="18" charset="-127"/>
              <a:ea typeface="MD이솝체" pitchFamily="18" charset="-127"/>
            </a:endParaRPr>
          </a:p>
          <a:p>
            <a:pPr>
              <a:buNone/>
            </a:pPr>
            <a:endParaRPr lang="en-US" altLang="ko-KR" sz="2800" dirty="0" smtClean="0">
              <a:latin typeface="MD이솝체" pitchFamily="18" charset="-127"/>
              <a:ea typeface="MD이솝체" pitchFamily="18" charset="-127"/>
            </a:endParaRPr>
          </a:p>
          <a:p>
            <a:r>
              <a:rPr lang="ko-KR" altLang="en-US" sz="2800" dirty="0" smtClean="0">
                <a:latin typeface="MD이솝체" pitchFamily="18" charset="-127"/>
                <a:ea typeface="MD이솝체" pitchFamily="18" charset="-127"/>
              </a:rPr>
              <a:t>모델</a:t>
            </a:r>
            <a:r>
              <a:rPr lang="en-US" altLang="ko-KR" sz="2800" dirty="0" smtClean="0">
                <a:latin typeface="MD이솝체" pitchFamily="18" charset="-127"/>
                <a:ea typeface="MD이솝체" pitchFamily="18" charset="-127"/>
              </a:rPr>
              <a:t>2 : JSP </a:t>
            </a:r>
            <a:r>
              <a:rPr lang="ko-KR" altLang="en-US" sz="2800" dirty="0" smtClean="0">
                <a:latin typeface="MD이솝체" pitchFamily="18" charset="-127"/>
                <a:ea typeface="MD이솝체" pitchFamily="18" charset="-127"/>
              </a:rPr>
              <a:t>에서 출력만 처리하는 방식</a:t>
            </a:r>
            <a:endParaRPr lang="en-US" altLang="ko-KR" sz="2800" dirty="0" smtClean="0">
              <a:latin typeface="MD이솝체" pitchFamily="18" charset="-127"/>
              <a:ea typeface="MD이솝체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572000" y="2571744"/>
            <a:ext cx="2786082" cy="24288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</a:rPr>
              <a:t>     View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</a:t>
            </a:r>
            <a:r>
              <a:rPr lang="en-US" altLang="ko-KR" dirty="0" smtClean="0"/>
              <a:t>1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1472" y="2571744"/>
            <a:ext cx="2357454" cy="24288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사 용 자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388" y="2571744"/>
            <a:ext cx="2286016" cy="24288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Model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왼쪽/오른쪽 화살표 8"/>
          <p:cNvSpPr/>
          <p:nvPr/>
        </p:nvSpPr>
        <p:spPr>
          <a:xfrm>
            <a:off x="3000364" y="3500438"/>
            <a:ext cx="1434152" cy="571504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71802" y="4286256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요청 및 응답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6314" y="5214950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실질적으로 보여지는 페이지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Jsp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페이지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</a:t>
            </a:r>
            <a:r>
              <a:rPr lang="en-US" altLang="ko-KR" dirty="0" smtClean="0"/>
              <a:t>1 </a:t>
            </a:r>
            <a:r>
              <a:rPr lang="ko-KR" altLang="en-US" dirty="0" smtClean="0"/>
              <a:t>방식의 특징 및 장단점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600" b="1" dirty="0" smtClean="0">
                <a:latin typeface="MD이솝체" pitchFamily="18" charset="-127"/>
                <a:ea typeface="MD이솝체" pitchFamily="18" charset="-127"/>
              </a:rPr>
              <a:t>특징</a:t>
            </a:r>
            <a:endParaRPr lang="en-US" altLang="ko-KR" sz="2600" b="1" dirty="0" smtClean="0">
              <a:latin typeface="MD이솝체" pitchFamily="18" charset="-127"/>
              <a:ea typeface="MD이솝체" pitchFamily="18" charset="-127"/>
            </a:endParaRPr>
          </a:p>
          <a:p>
            <a:pPr lvl="1"/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브라우저에서 요청이 들어오면 </a:t>
            </a:r>
            <a:r>
              <a:rPr lang="en-US" altLang="ko-KR" sz="2000" dirty="0" smtClean="0">
                <a:latin typeface="MD이솝체" pitchFamily="18" charset="-127"/>
                <a:ea typeface="MD이솝체" pitchFamily="18" charset="-127"/>
              </a:rPr>
              <a:t>JSP</a:t>
            </a:r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 </a:t>
            </a:r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페이지는 자신이 직접 </a:t>
            </a:r>
            <a:r>
              <a:rPr lang="ko-KR" altLang="en-US" sz="2000" dirty="0" err="1" smtClean="0">
                <a:latin typeface="MD이솝체" pitchFamily="18" charset="-127"/>
                <a:ea typeface="MD이솝체" pitchFamily="18" charset="-127"/>
              </a:rPr>
              <a:t>자바빈이나</a:t>
            </a:r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 따로 작성한 서비스 클래스를 이용하여 작업을 처리하고</a:t>
            </a:r>
            <a:r>
              <a:rPr lang="en-US" altLang="ko-KR" sz="2000" dirty="0" smtClean="0">
                <a:latin typeface="MD이솝체" pitchFamily="18" charset="-127"/>
                <a:ea typeface="MD이솝체" pitchFamily="18" charset="-127"/>
              </a:rPr>
              <a:t>, </a:t>
            </a:r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그 처리한 정보를 클라이언트에 출력한다</a:t>
            </a:r>
            <a:r>
              <a:rPr lang="en-US" altLang="ko-KR" sz="2000" dirty="0" smtClean="0">
                <a:latin typeface="MD이솝체" pitchFamily="18" charset="-127"/>
                <a:ea typeface="MD이솝체" pitchFamily="18" charset="-127"/>
              </a:rPr>
              <a:t>.</a:t>
            </a:r>
            <a:endParaRPr lang="en-US" altLang="ko-KR" sz="1800" dirty="0" smtClean="0">
              <a:latin typeface="MD이솝체" pitchFamily="18" charset="-127"/>
              <a:ea typeface="MD이솝체" pitchFamily="18" charset="-127"/>
            </a:endParaRPr>
          </a:p>
          <a:p>
            <a:r>
              <a:rPr lang="ko-KR" altLang="en-US" sz="2600" b="1" dirty="0" smtClean="0">
                <a:latin typeface="MD이솝체" pitchFamily="18" charset="-127"/>
                <a:ea typeface="MD이솝체" pitchFamily="18" charset="-127"/>
              </a:rPr>
              <a:t>장점</a:t>
            </a:r>
            <a:endParaRPr lang="en-US" altLang="ko-KR" sz="2600" b="1" dirty="0" smtClean="0">
              <a:latin typeface="MD이솝체" pitchFamily="18" charset="-127"/>
              <a:ea typeface="MD이솝체" pitchFamily="18" charset="-127"/>
            </a:endParaRPr>
          </a:p>
          <a:p>
            <a:pPr lvl="1"/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구조가 단순하여 익히기가 쉽다</a:t>
            </a:r>
            <a:r>
              <a:rPr lang="en-US" altLang="ko-KR" sz="2000" dirty="0" smtClean="0">
                <a:latin typeface="MD이솝체" pitchFamily="18" charset="-127"/>
                <a:ea typeface="MD이솝체" pitchFamily="18" charset="-127"/>
              </a:rPr>
              <a:t>.</a:t>
            </a:r>
          </a:p>
          <a:p>
            <a:pPr lvl="1"/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위와 같은 이유로 숙련된 개발자가 아니더라도 구현이 용이하다</a:t>
            </a:r>
            <a:r>
              <a:rPr lang="en-US" altLang="ko-KR" sz="1800" dirty="0" smtClean="0">
                <a:latin typeface="MD이솝체" pitchFamily="18" charset="-127"/>
                <a:ea typeface="MD이솝체" pitchFamily="18" charset="-127"/>
              </a:rPr>
              <a:t>.</a:t>
            </a:r>
          </a:p>
          <a:p>
            <a:r>
              <a:rPr lang="ko-KR" altLang="en-US" sz="2600" b="1" dirty="0" smtClean="0">
                <a:latin typeface="MD이솝체" pitchFamily="18" charset="-127"/>
                <a:ea typeface="MD이솝체" pitchFamily="18" charset="-127"/>
              </a:rPr>
              <a:t>단점</a:t>
            </a:r>
            <a:endParaRPr lang="en-US" altLang="ko-KR" sz="2600" b="1" dirty="0" smtClean="0">
              <a:latin typeface="MD이솝체" pitchFamily="18" charset="-127"/>
              <a:ea typeface="MD이솝체" pitchFamily="18" charset="-127"/>
            </a:endParaRPr>
          </a:p>
          <a:p>
            <a:pPr lvl="1"/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출력을 위한 </a:t>
            </a:r>
            <a:r>
              <a:rPr lang="ko-KR" altLang="en-US" sz="2000" dirty="0" err="1" smtClean="0">
                <a:latin typeface="MD이솝체" pitchFamily="18" charset="-127"/>
                <a:ea typeface="MD이솝체" pitchFamily="18" charset="-127"/>
              </a:rPr>
              <a:t>뷰</a:t>
            </a:r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 </a:t>
            </a:r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코드와 </a:t>
            </a:r>
            <a:r>
              <a:rPr lang="ko-KR" altLang="en-US" sz="2000" dirty="0" err="1" smtClean="0">
                <a:latin typeface="MD이솝체" pitchFamily="18" charset="-127"/>
                <a:ea typeface="MD이솝체" pitchFamily="18" charset="-127"/>
              </a:rPr>
              <a:t>로직</a:t>
            </a:r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 처리를 위한 자바 코드가 함께 섞이기 때문에 </a:t>
            </a:r>
            <a:r>
              <a:rPr lang="en-US" altLang="ko-KR" sz="2000" dirty="0" smtClean="0">
                <a:latin typeface="MD이솝체" pitchFamily="18" charset="-127"/>
                <a:ea typeface="MD이솝체" pitchFamily="18" charset="-127"/>
              </a:rPr>
              <a:t>JSP </a:t>
            </a:r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코드 자체가 복잡해진다</a:t>
            </a:r>
            <a:r>
              <a:rPr lang="en-US" altLang="ko-KR" sz="2000" dirty="0" smtClean="0">
                <a:latin typeface="MD이솝체" pitchFamily="18" charset="-127"/>
                <a:ea typeface="MD이솝체" pitchFamily="18" charset="-127"/>
              </a:rPr>
              <a:t>.</a:t>
            </a:r>
          </a:p>
          <a:p>
            <a:pPr lvl="1"/>
            <a:r>
              <a:rPr lang="en-US" altLang="ko-KR" sz="2000" dirty="0" smtClean="0">
                <a:latin typeface="MD이솝체" pitchFamily="18" charset="-127"/>
                <a:ea typeface="MD이솝체" pitchFamily="18" charset="-127"/>
              </a:rPr>
              <a:t>JSP </a:t>
            </a:r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코드에서 </a:t>
            </a:r>
            <a:r>
              <a:rPr lang="ko-KR" altLang="en-US" sz="2000" dirty="0" err="1" smtClean="0">
                <a:latin typeface="MD이솝체" pitchFamily="18" charset="-127"/>
                <a:ea typeface="MD이솝체" pitchFamily="18" charset="-127"/>
              </a:rPr>
              <a:t>백엔드와</a:t>
            </a:r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 </a:t>
            </a:r>
            <a:r>
              <a:rPr lang="ko-KR" altLang="en-US" sz="2000" dirty="0" err="1" smtClean="0">
                <a:latin typeface="MD이솝체" pitchFamily="18" charset="-127"/>
                <a:ea typeface="MD이솝체" pitchFamily="18" charset="-127"/>
              </a:rPr>
              <a:t>프론트엔드가</a:t>
            </a:r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 혼재되기 때문에 분업이 용이하지 않다</a:t>
            </a:r>
            <a:r>
              <a:rPr lang="en-US" altLang="ko-KR" sz="2000" dirty="0" smtClean="0">
                <a:latin typeface="MD이솝체" pitchFamily="18" charset="-127"/>
                <a:ea typeface="MD이솝체" pitchFamily="18" charset="-127"/>
              </a:rPr>
              <a:t>.</a:t>
            </a:r>
          </a:p>
          <a:p>
            <a:pPr lvl="1"/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코드가 복잡해져 유지보수가 어렵다</a:t>
            </a:r>
            <a:r>
              <a:rPr lang="en-US" altLang="ko-KR" sz="2000" dirty="0" smtClean="0">
                <a:latin typeface="MD이솝체" pitchFamily="18" charset="-127"/>
                <a:ea typeface="MD이솝체" pitchFamily="18" charset="-127"/>
              </a:rPr>
              <a:t>.</a:t>
            </a:r>
            <a:endParaRPr lang="en-US" altLang="ko-KR" sz="2800" dirty="0" smtClean="0">
              <a:latin typeface="MD이솝체" pitchFamily="18" charset="-127"/>
              <a:ea typeface="MD이솝체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</a:t>
            </a:r>
            <a:r>
              <a:rPr lang="en-US" altLang="ko-KR" dirty="0" smtClean="0"/>
              <a:t>2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5" name="대각선 방향의 모서리가 둥근 사각형 4"/>
          <p:cNvSpPr/>
          <p:nvPr/>
        </p:nvSpPr>
        <p:spPr>
          <a:xfrm>
            <a:off x="642910" y="2214554"/>
            <a:ext cx="2857520" cy="1000132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사 용 자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715008" y="2214554"/>
            <a:ext cx="2857520" cy="100013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Controller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대각선 방향의 모서리가 둥근 사각형 6"/>
          <p:cNvSpPr/>
          <p:nvPr/>
        </p:nvSpPr>
        <p:spPr>
          <a:xfrm>
            <a:off x="5715009" y="4929198"/>
            <a:ext cx="2857520" cy="1000132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Model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42911" y="4929198"/>
            <a:ext cx="2857520" cy="100013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View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857620" y="2571744"/>
            <a:ext cx="1571636" cy="28575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6200000">
            <a:off x="1432782" y="3925013"/>
            <a:ext cx="1420654" cy="28575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/오른쪽 화살표 11"/>
          <p:cNvSpPr/>
          <p:nvPr/>
        </p:nvSpPr>
        <p:spPr>
          <a:xfrm rot="5400000">
            <a:off x="6487019" y="3942873"/>
            <a:ext cx="1384936" cy="214314"/>
          </a:xfrm>
          <a:prstGeom prst="left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/오른쪽 화살표 12"/>
          <p:cNvSpPr/>
          <p:nvPr/>
        </p:nvSpPr>
        <p:spPr>
          <a:xfrm rot="8675823">
            <a:off x="3179314" y="3804952"/>
            <a:ext cx="2599430" cy="214314"/>
          </a:xfrm>
          <a:prstGeom prst="left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429256" y="1714488"/>
            <a:ext cx="3534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View</a:t>
            </a:r>
            <a:r>
              <a:rPr lang="ko-KR" altLang="en-US" sz="2000" dirty="0" smtClean="0"/>
              <a:t>와  </a:t>
            </a:r>
            <a:r>
              <a:rPr lang="en-US" altLang="ko-KR" sz="2000" dirty="0" smtClean="0"/>
              <a:t>Model</a:t>
            </a:r>
            <a:r>
              <a:rPr lang="ko-KR" altLang="en-US" sz="2000" dirty="0" smtClean="0"/>
              <a:t>을 연결시켜주는 역할을 수행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57884" y="6143644"/>
            <a:ext cx="2584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웹페이지</a:t>
            </a:r>
            <a:r>
              <a:rPr lang="ko-KR" altLang="en-US" sz="2000" dirty="0" smtClean="0"/>
              <a:t> 필요한 기능</a:t>
            </a:r>
            <a:r>
              <a:rPr lang="en-US" altLang="ko-KR" sz="2000" dirty="0" smtClean="0"/>
              <a:t>(Java </a:t>
            </a:r>
            <a:r>
              <a:rPr lang="ko-KR" altLang="en-US" sz="2000" dirty="0" smtClean="0"/>
              <a:t>소스</a:t>
            </a:r>
            <a:r>
              <a:rPr lang="en-US" altLang="ko-KR" sz="2000" dirty="0"/>
              <a:t>)</a:t>
            </a:r>
            <a:endParaRPr lang="en-US" altLang="ko-KR" sz="2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00034" y="6143644"/>
            <a:ext cx="3020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실질적으로 보여지는 페이지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Jsp</a:t>
            </a:r>
            <a:r>
              <a:rPr lang="ko-KR" altLang="en-US" sz="2000" dirty="0" smtClean="0"/>
              <a:t>페이지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286248" y="2214554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요 청</a:t>
            </a:r>
            <a:endParaRPr lang="en-US" altLang="ko-KR" sz="2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248591" y="3886146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응 답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</a:t>
            </a:r>
            <a:r>
              <a:rPr lang="en-US" altLang="ko-KR" dirty="0" smtClean="0"/>
              <a:t>2 </a:t>
            </a:r>
            <a:r>
              <a:rPr lang="ko-KR" altLang="en-US" dirty="0" smtClean="0"/>
              <a:t>방식의 특징 및 장단점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72072"/>
          </a:xfrm>
        </p:spPr>
        <p:txBody>
          <a:bodyPr>
            <a:normAutofit lnSpcReduction="10000"/>
          </a:bodyPr>
          <a:lstStyle/>
          <a:p>
            <a:r>
              <a:rPr lang="ko-KR" altLang="en-US" sz="2400" b="1" dirty="0" smtClean="0">
                <a:latin typeface="MD이솝체" pitchFamily="18" charset="-127"/>
                <a:ea typeface="MD이솝체" pitchFamily="18" charset="-127"/>
              </a:rPr>
              <a:t>특징</a:t>
            </a:r>
            <a:endParaRPr lang="en-US" altLang="ko-KR" sz="2400" b="1" dirty="0" smtClean="0">
              <a:latin typeface="MD이솝체" pitchFamily="18" charset="-127"/>
              <a:ea typeface="MD이솝체" pitchFamily="18" charset="-127"/>
            </a:endParaRPr>
          </a:p>
          <a:p>
            <a:pPr lvl="1"/>
            <a:r>
              <a:rPr lang="ko-KR" altLang="en-US" sz="2000" dirty="0" err="1" smtClean="0">
                <a:latin typeface="MD이솝체" pitchFamily="18" charset="-127"/>
                <a:ea typeface="MD이솝체" pitchFamily="18" charset="-127"/>
              </a:rPr>
              <a:t>웹브라우저</a:t>
            </a:r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 사용자의 요청을 </a:t>
            </a:r>
            <a:r>
              <a:rPr lang="ko-KR" altLang="en-US" sz="2000" dirty="0" err="1" smtClean="0">
                <a:latin typeface="MD이솝체" pitchFamily="18" charset="-127"/>
                <a:ea typeface="MD이솝체" pitchFamily="18" charset="-127"/>
              </a:rPr>
              <a:t>서블릿이</a:t>
            </a:r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 받아 </a:t>
            </a:r>
            <a:r>
              <a:rPr lang="en-US" altLang="ko-KR" sz="2000" dirty="0" smtClean="0">
                <a:latin typeface="MD이솝체" pitchFamily="18" charset="-127"/>
                <a:ea typeface="MD이솝체" pitchFamily="18" charset="-127"/>
              </a:rPr>
              <a:t>View</a:t>
            </a:r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로 </a:t>
            </a:r>
            <a:r>
              <a:rPr lang="ko-KR" altLang="en-US" sz="2000" dirty="0" err="1" smtClean="0">
                <a:latin typeface="MD이솝체" pitchFamily="18" charset="-127"/>
                <a:ea typeface="MD이솝체" pitchFamily="18" charset="-127"/>
              </a:rPr>
              <a:t>보여줄것인지</a:t>
            </a:r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 </a:t>
            </a:r>
            <a:r>
              <a:rPr lang="en-US" altLang="ko-KR" sz="2000" dirty="0" smtClean="0">
                <a:latin typeface="MD이솝체" pitchFamily="18" charset="-127"/>
                <a:ea typeface="MD이솝체" pitchFamily="18" charset="-127"/>
              </a:rPr>
              <a:t>Model</a:t>
            </a:r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로 </a:t>
            </a:r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보내줄 것인지 </a:t>
            </a:r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정하여 전송해준다</a:t>
            </a:r>
            <a:r>
              <a:rPr lang="en-US" altLang="ko-KR" sz="2000" dirty="0" smtClean="0">
                <a:latin typeface="MD이솝체" pitchFamily="18" charset="-127"/>
                <a:ea typeface="MD이솝체" pitchFamily="18" charset="-127"/>
              </a:rPr>
              <a:t>.</a:t>
            </a:r>
          </a:p>
          <a:p>
            <a:pPr lvl="1"/>
            <a:r>
              <a:rPr lang="en-US" altLang="ko-KR" sz="2000" dirty="0" smtClean="0">
                <a:latin typeface="MD이솝체" pitchFamily="18" charset="-127"/>
                <a:ea typeface="MD이솝체" pitchFamily="18" charset="-127"/>
              </a:rPr>
              <a:t>View</a:t>
            </a:r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페이지는 사용자에게 보여주는 역할만 담당하고 실질적은 기능의 부분은 </a:t>
            </a:r>
            <a:r>
              <a:rPr lang="en-US" altLang="ko-KR" sz="2000" dirty="0" smtClean="0">
                <a:latin typeface="MD이솝체" pitchFamily="18" charset="-127"/>
                <a:ea typeface="MD이솝체" pitchFamily="18" charset="-127"/>
              </a:rPr>
              <a:t>Model</a:t>
            </a:r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에서 담당한다</a:t>
            </a:r>
            <a:r>
              <a:rPr lang="en-US" altLang="ko-KR" sz="2000" dirty="0" smtClean="0">
                <a:latin typeface="MD이솝체" pitchFamily="18" charset="-127"/>
                <a:ea typeface="MD이솝체" pitchFamily="18" charset="-127"/>
              </a:rPr>
              <a:t>.</a:t>
            </a:r>
            <a:endParaRPr lang="en-US" altLang="ko-KR" sz="2000" dirty="0" smtClean="0">
              <a:latin typeface="MD이솝체" pitchFamily="18" charset="-127"/>
              <a:ea typeface="MD이솝체" pitchFamily="18" charset="-127"/>
            </a:endParaRPr>
          </a:p>
          <a:p>
            <a:r>
              <a:rPr lang="ko-KR" altLang="en-US" sz="2400" b="1" dirty="0" smtClean="0">
                <a:latin typeface="MD이솝체" pitchFamily="18" charset="-127"/>
                <a:ea typeface="MD이솝체" pitchFamily="18" charset="-127"/>
              </a:rPr>
              <a:t>장점</a:t>
            </a:r>
            <a:endParaRPr lang="en-US" altLang="ko-KR" sz="2400" b="1" dirty="0" smtClean="0">
              <a:latin typeface="MD이솝체" pitchFamily="18" charset="-127"/>
              <a:ea typeface="MD이솝체" pitchFamily="18" charset="-127"/>
            </a:endParaRPr>
          </a:p>
          <a:p>
            <a:pPr lvl="1"/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유연하고 확장하기 쉽다</a:t>
            </a:r>
            <a:r>
              <a:rPr lang="en-US" altLang="ko-KR" sz="2000" dirty="0" smtClean="0">
                <a:latin typeface="MD이솝체" pitchFamily="18" charset="-127"/>
                <a:ea typeface="MD이솝체" pitchFamily="18" charset="-127"/>
              </a:rPr>
              <a:t>. </a:t>
            </a:r>
          </a:p>
          <a:p>
            <a:pPr lvl="1"/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디자이너와 개발자의 협업이 용이하다</a:t>
            </a:r>
            <a:r>
              <a:rPr lang="en-US" altLang="ko-KR" sz="2000" dirty="0" smtClean="0">
                <a:latin typeface="MD이솝체" pitchFamily="18" charset="-127"/>
                <a:ea typeface="MD이솝체" pitchFamily="18" charset="-127"/>
              </a:rPr>
              <a:t>. </a:t>
            </a:r>
          </a:p>
          <a:p>
            <a:pPr lvl="1"/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유지보수 비용을 절감할 수 있다</a:t>
            </a:r>
            <a:r>
              <a:rPr lang="en-US" altLang="ko-KR" sz="2000" dirty="0" smtClean="0">
                <a:latin typeface="MD이솝체" pitchFamily="18" charset="-127"/>
                <a:ea typeface="MD이솝체" pitchFamily="18" charset="-127"/>
              </a:rPr>
              <a:t>.</a:t>
            </a:r>
            <a:endParaRPr lang="en-US" altLang="ko-KR" sz="2400" dirty="0" smtClean="0">
              <a:latin typeface="MD이솝체" pitchFamily="18" charset="-127"/>
              <a:ea typeface="MD이솝체" pitchFamily="18" charset="-127"/>
            </a:endParaRPr>
          </a:p>
          <a:p>
            <a:r>
              <a:rPr lang="ko-KR" altLang="en-US" sz="2400" b="1" dirty="0" smtClean="0">
                <a:latin typeface="MD이솝체" pitchFamily="18" charset="-127"/>
                <a:ea typeface="MD이솝체" pitchFamily="18" charset="-127"/>
              </a:rPr>
              <a:t>단점</a:t>
            </a:r>
            <a:endParaRPr lang="en-US" altLang="ko-KR" sz="2400" b="1" dirty="0" smtClean="0">
              <a:latin typeface="MD이솝체" pitchFamily="18" charset="-127"/>
              <a:ea typeface="MD이솝체" pitchFamily="18" charset="-127"/>
            </a:endParaRPr>
          </a:p>
          <a:p>
            <a:pPr lvl="1"/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기본기능 설계를 위해 클래스들이 많이 필요하기 때문에 복잡할 수 있다</a:t>
            </a:r>
            <a:r>
              <a:rPr lang="en-US" altLang="ko-KR" sz="2000" dirty="0" smtClean="0">
                <a:latin typeface="MD이솝체" pitchFamily="18" charset="-127"/>
                <a:ea typeface="MD이솝체" pitchFamily="18" charset="-127"/>
              </a:rPr>
              <a:t>.</a:t>
            </a:r>
          </a:p>
          <a:p>
            <a:pPr lvl="1"/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설계시간이 오래 걸리고 숙련된 개발자가 필요하다</a:t>
            </a:r>
            <a:r>
              <a:rPr lang="en-US" altLang="ko-KR" sz="2000" dirty="0" smtClean="0">
                <a:latin typeface="MD이솝체" pitchFamily="18" charset="-127"/>
                <a:ea typeface="MD이솝체" pitchFamily="18" charset="-127"/>
              </a:rPr>
              <a:t>.</a:t>
            </a:r>
          </a:p>
          <a:p>
            <a:pPr lvl="1"/>
            <a:r>
              <a:rPr lang="en-US" altLang="ko-KR" sz="2000" dirty="0" smtClean="0">
                <a:latin typeface="MD이솝체" pitchFamily="18" charset="-127"/>
                <a:ea typeface="MD이솝체" pitchFamily="18" charset="-127"/>
              </a:rPr>
              <a:t>Model</a:t>
            </a:r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과 </a:t>
            </a:r>
            <a:r>
              <a:rPr lang="en-US" altLang="ko-KR" sz="2000" dirty="0" smtClean="0">
                <a:latin typeface="MD이솝체" pitchFamily="18" charset="-127"/>
                <a:ea typeface="MD이솝체" pitchFamily="18" charset="-127"/>
              </a:rPr>
              <a:t>View</a:t>
            </a:r>
            <a:r>
              <a:rPr lang="ko-KR" altLang="en-US" sz="2000" dirty="0" smtClean="0">
                <a:latin typeface="MD이솝체" pitchFamily="18" charset="-127"/>
                <a:ea typeface="MD이솝체" pitchFamily="18" charset="-127"/>
              </a:rPr>
              <a:t>의 완벽한 분리가 어렵다</a:t>
            </a:r>
            <a:r>
              <a:rPr lang="en-US" altLang="ko-KR" sz="2200" dirty="0" smtClean="0">
                <a:latin typeface="MD이솝체" pitchFamily="18" charset="-127"/>
                <a:ea typeface="MD이솝체" pitchFamily="18" charset="-127"/>
              </a:rPr>
              <a:t>.</a:t>
            </a:r>
            <a:endParaRPr lang="en-US" altLang="ko-KR" dirty="0" smtClean="0">
              <a:latin typeface="MD이솝체" pitchFamily="18" charset="-127"/>
              <a:ea typeface="MD이솝체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5852" y="2000240"/>
            <a:ext cx="6477000" cy="1828800"/>
          </a:xfrm>
        </p:spPr>
        <p:txBody>
          <a:bodyPr/>
          <a:lstStyle/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/>
              <a:t>끝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정 수연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</TotalTime>
  <Words>300</Words>
  <Application>Microsoft Office PowerPoint</Application>
  <PresentationFormat>화면 슬라이드 쇼(4:3)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가을</vt:lpstr>
      <vt:lpstr>M V C 패턴 이란</vt:lpstr>
      <vt:lpstr>M V C 패턴이란??</vt:lpstr>
      <vt:lpstr>M V C 패턴의 종류</vt:lpstr>
      <vt:lpstr>모델1 방식</vt:lpstr>
      <vt:lpstr>모델1 방식의 특징 및 장단점</vt:lpstr>
      <vt:lpstr>모델2 방식</vt:lpstr>
      <vt:lpstr>모델2 방식의 특징 및 장단점</vt:lpstr>
      <vt:lpstr>- 끝 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 V C 패턴 이란</dc:title>
  <dc:creator>Windows 사용자</dc:creator>
  <cp:lastModifiedBy>Windows 사용자</cp:lastModifiedBy>
  <cp:revision>7</cp:revision>
  <dcterms:created xsi:type="dcterms:W3CDTF">2018-08-20T06:41:24Z</dcterms:created>
  <dcterms:modified xsi:type="dcterms:W3CDTF">2018-08-20T07:48:59Z</dcterms:modified>
</cp:coreProperties>
</file>