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A4FB14-B9F9-4B65-B10E-07D661961751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318C3C-3078-4558-B584-84B43BE60F3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43808" y="2420888"/>
            <a:ext cx="4225756" cy="1069579"/>
          </a:xfrm>
        </p:spPr>
        <p:txBody>
          <a:bodyPr>
            <a:noAutofit/>
          </a:bodyPr>
          <a:lstStyle/>
          <a:p>
            <a:r>
              <a:rPr lang="ko-KR" altLang="en-US" sz="6600" dirty="0" smtClean="0"/>
              <a:t>임호영</a:t>
            </a:r>
            <a:endParaRPr lang="ko-KR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처리 과정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실제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는 다소 복잡한 과정을 거쳐서 실행이 된다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웹 브라우저가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페이지의 실행을 요청하면 서버에서는 아래와 같은 과정을 통해서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페이지가 처리된다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 descr="JSP.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068960"/>
            <a:ext cx="4608512" cy="2620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3718679"/>
            <a:ext cx="4067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돋움" pitchFamily="50" charset="-127"/>
                <a:ea typeface="돋움" pitchFamily="50" charset="-127"/>
              </a:rPr>
              <a:t>즉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, JSP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페이지를 요청할 때에는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를 직접적으로 실행하는 것이 아니라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를 자바 소스 코드로 변환한 후 컴파일 하고 그 결과물로 나온 </a:t>
            </a:r>
            <a:r>
              <a:rPr lang="ko-KR" altLang="en-US" dirty="0" err="1">
                <a:latin typeface="돋움" pitchFamily="50" charset="-127"/>
                <a:ea typeface="돋움" pitchFamily="50" charset="-127"/>
              </a:rPr>
              <a:t>서블릿을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 실행하는 것이다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. 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ko-KR" altLang="en-US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dirty="0">
                <a:latin typeface="돋움" pitchFamily="50" charset="-127"/>
                <a:ea typeface="돋움" pitchFamily="50" charset="-127"/>
              </a:rPr>
              <a:t> 또한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페이지를 변경하면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페이지는 기존에 이미 </a:t>
            </a:r>
            <a:r>
              <a:rPr lang="ko-KR" altLang="en-US" dirty="0" err="1">
                <a:latin typeface="돋움" pitchFamily="50" charset="-127"/>
                <a:ea typeface="돋움" pitchFamily="50" charset="-127"/>
              </a:rPr>
              <a:t>서블릿이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 생성되었는지의 여부에 상관없이 위의 그림의 과정을 거쳐 변경된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페이지를 </a:t>
            </a:r>
            <a:r>
              <a:rPr lang="ko-KR" altLang="en-US" dirty="0" err="1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 클래스로 컴파일 한 후 새롭게 생성한 </a:t>
            </a:r>
            <a:r>
              <a:rPr lang="ko-KR" altLang="en-US" dirty="0" err="1">
                <a:latin typeface="돋움" pitchFamily="50" charset="-127"/>
                <a:ea typeface="돋움" pitchFamily="50" charset="-127"/>
              </a:rPr>
              <a:t>서블릿을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 실행한다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. 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출력 버퍼와 응답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 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페이지는 생성된 결과를 곧바로 웹 브라우저에 전송하지 않고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출력 버퍼라고 불리는 곳에 임시로 출력 결과를 저장했다가 한 번에 웹 브라우저 전송한다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4" name="그림 3" descr="JSP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3068960"/>
            <a:ext cx="5400600" cy="2523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8144" y="3284984"/>
            <a:ext cx="2664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 버퍼가 다 차게 되면 기본적으로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페이지는 버퍼의 내용을 웹 브라우저에 전송한 후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전송된 버퍼의 내용을 비우고 새롭게 버퍼에 내용을 삽입하게 된다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20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웹 어플리케이션 디렉터리 구성과 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URL </a:t>
            </a:r>
            <a:r>
              <a:rPr lang="ko-KR" altLang="en-US" b="1" dirty="0" err="1" smtClean="0">
                <a:latin typeface="돋움" pitchFamily="50" charset="-127"/>
                <a:ea typeface="돋움" pitchFamily="50" charset="-127"/>
              </a:rPr>
              <a:t>매핑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2200" dirty="0" smtClean="0">
                <a:latin typeface="돋움" pitchFamily="50" charset="-127"/>
                <a:ea typeface="돋움" pitchFamily="50" charset="-127"/>
              </a:rPr>
              <a:t>프로그래밍을 하는데 있어 가장 기초가 되는 것은 문법이겠지만 그와 함께 더불어 한 가지 더 알고 있어야 하는 것이 바로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로 구현되는 웹 </a:t>
            </a:r>
            <a:r>
              <a:rPr lang="ko-KR" altLang="en-US" sz="2200" dirty="0" smtClean="0">
                <a:latin typeface="돋움" pitchFamily="50" charset="-127"/>
                <a:ea typeface="돋움" pitchFamily="50" charset="-127"/>
              </a:rPr>
              <a:t>어플리케이션의 </a:t>
            </a:r>
            <a:r>
              <a:rPr lang="ko-KR" altLang="en-US" sz="2200" dirty="0" err="1" smtClean="0">
                <a:latin typeface="돋움" pitchFamily="50" charset="-127"/>
                <a:ea typeface="돋움" pitchFamily="50" charset="-127"/>
              </a:rPr>
              <a:t>디렉토리</a:t>
            </a:r>
            <a:r>
              <a:rPr lang="ko-KR" altLang="en-US" sz="2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200" dirty="0" smtClean="0">
                <a:latin typeface="돋움" pitchFamily="50" charset="-127"/>
                <a:ea typeface="돋움" pitchFamily="50" charset="-127"/>
              </a:rPr>
              <a:t>구조이다</a:t>
            </a:r>
            <a:r>
              <a:rPr lang="en-US" altLang="ko-KR" sz="22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2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068960"/>
            <a:ext cx="5040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일반적인 웹 어플리케이션의 </a:t>
            </a:r>
            <a:r>
              <a:rPr lang="ko-KR" altLang="en-US" sz="2000" b="1" dirty="0" err="1">
                <a:latin typeface="돋움" pitchFamily="50" charset="-127"/>
                <a:ea typeface="돋움" pitchFamily="50" charset="-127"/>
              </a:rPr>
              <a:t>풀더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 구조</a:t>
            </a: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ko-KR" altLang="en-US" sz="2000" b="1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\</a:t>
            </a:r>
            <a:r>
              <a:rPr lang="ko-KR" altLang="en-US" sz="2000" b="1" dirty="0" err="1">
                <a:latin typeface="돋움" pitchFamily="50" charset="-127"/>
                <a:ea typeface="돋움" pitchFamily="50" charset="-127"/>
              </a:rPr>
              <a:t>웹어플리케이션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\WEB-INF\classes</a:t>
            </a: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ko-KR" altLang="en-US" sz="2000" b="1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\</a:t>
            </a:r>
            <a:r>
              <a:rPr lang="ko-KR" altLang="en-US" sz="2000" b="1" dirty="0" err="1">
                <a:latin typeface="돋움" pitchFamily="50" charset="-127"/>
                <a:ea typeface="돋움" pitchFamily="50" charset="-127"/>
              </a:rPr>
              <a:t>웹어플리케이션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\WEB-INF\lib</a:t>
            </a: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ko-KR" altLang="en-US" sz="2000" b="1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ko-KR" altLang="en-US" sz="2000" b="1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WEB-INF :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웹 어플리케이션 설정 정보를 담고 있는 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web.xml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파일이 위치한다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ko-KR" altLang="en-US" sz="2000" b="1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WEB-INF\classes :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웹 어플리케이션에서 사용하는 클래스 파일이 위치한다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ko-KR" altLang="en-US" sz="2000" b="1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WEB-INF\lib :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웹 어플리케이션에서 사용하는 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jar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파일이 위치한다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. 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3429000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WEB-INF </a:t>
            </a:r>
            <a:r>
              <a:rPr lang="ko-KR" altLang="en-US" dirty="0"/>
              <a:t>디렉터리 및 그 하위 디렉터리를 제외한 나머지 디렉터리는 웹 어플리케이션에서 사용되는 </a:t>
            </a:r>
            <a:r>
              <a:rPr lang="en-US" altLang="ko-KR" dirty="0"/>
              <a:t>JSP, HTML, </a:t>
            </a:r>
            <a:r>
              <a:rPr lang="ko-KR" altLang="en-US" dirty="0"/>
              <a:t>이미지 등의 파일들이 위치하게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124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흐름</vt:lpstr>
      <vt:lpstr>JSP 처리과정</vt:lpstr>
      <vt:lpstr>JSP의 처리 과정</vt:lpstr>
      <vt:lpstr>출력 버퍼와 응답</vt:lpstr>
      <vt:lpstr>웹 어플리케이션 디렉터리 구성과 URL 매핑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처리과정</dc:title>
  <dc:creator>Registered User</dc:creator>
  <cp:lastModifiedBy>Registered User</cp:lastModifiedBy>
  <cp:revision>2</cp:revision>
  <dcterms:created xsi:type="dcterms:W3CDTF">2018-08-06T05:22:13Z</dcterms:created>
  <dcterms:modified xsi:type="dcterms:W3CDTF">2018-08-06T05:37:46Z</dcterms:modified>
</cp:coreProperties>
</file>