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theme" Target="theme/theme1.xml"></Relationship><Relationship Id="rId6" Type="http://schemas.openxmlformats.org/officeDocument/2006/relationships/presProps" Target="presProps.xml"></Relationship><Relationship Id="rId7" Type="http://schemas.openxmlformats.org/officeDocument/2006/relationships/viewProps" Target="viewProps.xml"></Relationship><Relationship Id="rId8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8/6/2018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80008241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80007708467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-8890" y="-8890"/>
            <a:ext cx="12219305" cy="5634990"/>
          </a:xfrm>
          <a:prstGeom prst="rect"/>
          <a:solidFill>
            <a:schemeClr val="bg1"/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u="sng" b="0" strike="noStrike">
                <a:ln w="9525" cap="rnd" cmpd="sng">
                  <a:solidFill>
                    <a:schemeClr val="accent1">
                      <a:alpha val="100000"/>
                    </a:schemeClr>
                  </a:solidFill>
                  <a:prstDash val="solid"/>
                  <a:bevel/>
                </a:ln>
                <a:latin typeface="맑은 고딕" charset="0"/>
                <a:ea typeface="맑은 고딕" charset="0"/>
              </a:rPr>
              <a:t> Jsp 처리과정</a:t>
            </a:r>
            <a:endParaRPr lang="ko-KR" altLang="en-US" sz="4400" cap="none" dirty="0" smtClean="0" u="sng" b="0" strike="noStrike">
              <a:ln w="9525" cap="rnd" cmpd="sng">
                <a:solidFill>
                  <a:schemeClr val="accent1">
                    <a:alpha val="100000"/>
                  </a:schemeClr>
                </a:solidFill>
                <a:prstDash val="solid"/>
                <a:bevel/>
              </a:ln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ctrTitle"/>
          </p:nvPr>
        </p:nvSpPr>
        <p:spPr>
          <a:xfrm rot="0">
            <a:off x="-31115" y="0"/>
            <a:ext cx="12255500" cy="128524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요청부터 변환까지</a:t>
            </a:r>
            <a:endParaRPr lang="ko-KR" altLang="en-US" sz="6000" cap="none" dirty="0" smtClean="0" b="0" strike="noStrike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/>
          </p:cNvSpPr>
          <p:nvPr>
            <p:ph type="subTitle" idx="1"/>
          </p:nvPr>
        </p:nvSpPr>
        <p:spPr>
          <a:xfrm rot="0">
            <a:off x="7341870" y="1290320"/>
            <a:ext cx="4841875" cy="5572125"/>
          </a:xfrm>
          <a:prstGeom prst="rect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jsp</a:t>
            </a:r>
            <a:r>
              <a:rPr lang="en-US" altLang="ko-KR" sz="2400" cap="all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파일 요청</a:t>
            </a:r>
            <a:endParaRPr lang="ko-KR" altLang="en-US" sz="2400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all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400" cap="all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2400" cap="all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웹서버-&gt;웹컨테이너 전달</a:t>
            </a:r>
            <a:endParaRPr lang="ko-KR" altLang="en-US" sz="2400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all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웹컨테이너가</a:t>
            </a:r>
            <a:r>
              <a:rPr lang="en-US" altLang="ko-KR" sz="2400" cap="all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.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java 파일로(Servlety)변환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 descr="C:/Users/tjdls_000/AppData/Roaming/PolarisOffice/ETemp/2948_17566904/fImage5800082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7620"/>
            <a:ext cx="7333615" cy="5584825"/>
          </a:xfrm>
          <a:prstGeom prst="rect"/>
          <a:solidFill>
            <a:schemeClr val="bg1">
              <a:lumMod val="65000"/>
              <a:lumOff val="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ctrTitle"/>
          </p:nvPr>
        </p:nvSpPr>
        <p:spPr>
          <a:xfrm rot="0">
            <a:off x="-31115" y="0"/>
            <a:ext cx="12255500" cy="128524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컴파일부터 응답까지</a:t>
            </a:r>
            <a:endParaRPr lang="ko-KR" altLang="en-US" sz="6000" cap="none" dirty="0" smtClean="0" b="0" strike="noStrike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/>
          </p:cNvSpPr>
          <p:nvPr>
            <p:ph type="subTitle" idx="1"/>
          </p:nvPr>
        </p:nvSpPr>
        <p:spPr>
          <a:xfrm rot="0">
            <a:off x="7341870" y="1290320"/>
            <a:ext cx="4841875" cy="55721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vert="horz" anchor="t">
            <a:normAutofit fontScale="775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all" dirty="0" smtClean="0" b="0" strike="noStrike">
              <a:solidFill>
                <a:schemeClr val="bg1">
                  <a:lumMod val="6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3095" cap="all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09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컴파일 -&gt; </a:t>
            </a:r>
            <a:r>
              <a:rPr lang="en-US" altLang="ko-KR" sz="309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309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class 생성</a:t>
            </a:r>
            <a:endParaRPr lang="ko-KR" altLang="en-US" sz="309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309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09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웹컨테이너 -&gt; 웹서버-&gt;</a:t>
            </a:r>
            <a:endParaRPr lang="ko-KR" altLang="en-US" sz="309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09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웹브라우저로 응답</a:t>
            </a:r>
            <a:endParaRPr lang="ko-KR" altLang="en-US" sz="309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309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32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20" cap="none" dirty="0" smtClean="0" b="0" strike="noStrike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이과정은</a:t>
            </a:r>
            <a:endParaRPr lang="ko-KR" altLang="en-US" sz="2320" cap="none" dirty="0" smtClean="0" b="0" strike="noStrike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20" cap="none" dirty="0" smtClean="0" b="0" strike="noStrike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해당  jsp가 최로로 요청되었을때만 실행되며, 같은 페이지에 대한 요청이 있으면, 이미 변환된 서블릿 파일이 서비스가 됩니다.</a:t>
            </a:r>
            <a:endParaRPr lang="ko-KR" altLang="en-US" sz="2320" cap="none" dirty="0" smtClean="0" b="0" strike="noStrike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 descr="C:/Users/tjdls_000/AppData/Roaming/PolarisOffice/ETemp/2948_17566904/fImage58000770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7620"/>
            <a:ext cx="7333615" cy="5584825"/>
          </a:xfrm>
          <a:prstGeom prst="rect"/>
          <a:solidFill>
            <a:schemeClr val="bg1">
              <a:lumMod val="65000"/>
              <a:lumOff val="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tjdls_000</dc:creator>
  <cp:lastModifiedBy>tjdls_000</cp:lastModifiedBy>
</cp:coreProperties>
</file>