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57" r:id="rId3"/>
    <p:sldId id="271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154"/>
    <a:srgbClr val="1ED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69" d="100"/>
          <a:sy n="69" d="100"/>
        </p:scale>
        <p:origin x="96" y="10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8월 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2018년 8월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07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2018년 8월 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2018년 8월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JSP </a:t>
            </a:r>
            <a:r>
              <a:rPr lang="ko-KR" altLang="en-US" dirty="0"/>
              <a:t>처리과정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박상우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A3E1898-990C-46FA-BDA8-E21CD6E46813}"/>
              </a:ext>
            </a:extLst>
          </p:cNvPr>
          <p:cNvCxnSpPr>
            <a:cxnSpLocks/>
          </p:cNvCxnSpPr>
          <p:nvPr/>
        </p:nvCxnSpPr>
        <p:spPr>
          <a:xfrm flipV="1">
            <a:off x="2904776" y="2285869"/>
            <a:ext cx="7407346" cy="2021370"/>
          </a:xfrm>
          <a:prstGeom prst="straightConnector1">
            <a:avLst/>
          </a:prstGeom>
          <a:ln w="698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176488-6E10-4AC0-A9FB-D6E4C8E097C0}"/>
              </a:ext>
            </a:extLst>
          </p:cNvPr>
          <p:cNvSpPr/>
          <p:nvPr/>
        </p:nvSpPr>
        <p:spPr>
          <a:xfrm>
            <a:off x="1531295" y="807720"/>
            <a:ext cx="1745381" cy="1714580"/>
          </a:xfrm>
          <a:prstGeom prst="roundRect">
            <a:avLst/>
          </a:prstGeom>
          <a:solidFill>
            <a:srgbClr val="4FC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test.jsp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3291A-097C-419B-92E7-3035A9E83B67}"/>
              </a:ext>
            </a:extLst>
          </p:cNvPr>
          <p:cNvSpPr/>
          <p:nvPr/>
        </p:nvSpPr>
        <p:spPr>
          <a:xfrm>
            <a:off x="7579815" y="376214"/>
            <a:ext cx="3072384" cy="1714580"/>
          </a:xfrm>
          <a:prstGeom prst="rect">
            <a:avLst/>
          </a:prstGeom>
          <a:solidFill>
            <a:schemeClr val="accent4">
              <a:lumMod val="75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톰 </a:t>
            </a:r>
            <a:r>
              <a:rPr lang="ko-KR" altLang="en-US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캣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EC0F31-3BC3-4A7B-ABA0-968BDE8C9B2F}"/>
              </a:ext>
            </a:extLst>
          </p:cNvPr>
          <p:cNvSpPr/>
          <p:nvPr/>
        </p:nvSpPr>
        <p:spPr>
          <a:xfrm>
            <a:off x="9888442" y="807720"/>
            <a:ext cx="1527513" cy="1283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웹컨테이너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54D81F-78FF-4737-A182-7E39DC072346}"/>
              </a:ext>
            </a:extLst>
          </p:cNvPr>
          <p:cNvSpPr/>
          <p:nvPr/>
        </p:nvSpPr>
        <p:spPr>
          <a:xfrm>
            <a:off x="6816059" y="807720"/>
            <a:ext cx="1527513" cy="1283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AE30436-B615-4A32-BB35-3C6C6B9DCD60}"/>
              </a:ext>
            </a:extLst>
          </p:cNvPr>
          <p:cNvSpPr/>
          <p:nvPr/>
        </p:nvSpPr>
        <p:spPr>
          <a:xfrm>
            <a:off x="7922250" y="4254556"/>
            <a:ext cx="2729948" cy="718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test.java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1B51E-3328-4840-B8D2-3D941A7A02E4}"/>
              </a:ext>
            </a:extLst>
          </p:cNvPr>
          <p:cNvSpPr/>
          <p:nvPr/>
        </p:nvSpPr>
        <p:spPr>
          <a:xfrm>
            <a:off x="1539802" y="4253308"/>
            <a:ext cx="2729948" cy="718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test.class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6B703E9-B77E-42FE-AAFE-632BD66FAD24}"/>
              </a:ext>
            </a:extLst>
          </p:cNvPr>
          <p:cNvSpPr/>
          <p:nvPr/>
        </p:nvSpPr>
        <p:spPr>
          <a:xfrm rot="10800000">
            <a:off x="4531810" y="921052"/>
            <a:ext cx="1144126" cy="3693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4C246-5F34-443D-9AEC-F1CB82FCB67A}"/>
              </a:ext>
            </a:extLst>
          </p:cNvPr>
          <p:cNvSpPr txBox="1"/>
          <p:nvPr/>
        </p:nvSpPr>
        <p:spPr>
          <a:xfrm>
            <a:off x="4376494" y="1683529"/>
            <a:ext cx="14547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JSP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01424EC-1654-4DCE-AD7A-874C97B17F0D}"/>
              </a:ext>
            </a:extLst>
          </p:cNvPr>
          <p:cNvSpPr/>
          <p:nvPr/>
        </p:nvSpPr>
        <p:spPr>
          <a:xfrm>
            <a:off x="8579695" y="1956719"/>
            <a:ext cx="1144126" cy="344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F8C30-C82B-449D-9E4D-8C390C383AA0}"/>
              </a:ext>
            </a:extLst>
          </p:cNvPr>
          <p:cNvSpPr txBox="1"/>
          <p:nvPr/>
        </p:nvSpPr>
        <p:spPr>
          <a:xfrm>
            <a:off x="8616073" y="1651718"/>
            <a:ext cx="14547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8E200AC-8E1A-44C7-A4A5-3F36BF0358DA}"/>
              </a:ext>
            </a:extLst>
          </p:cNvPr>
          <p:cNvSpPr/>
          <p:nvPr/>
        </p:nvSpPr>
        <p:spPr>
          <a:xfrm rot="5400000">
            <a:off x="9939444" y="3344921"/>
            <a:ext cx="745355" cy="56692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2F305-80BB-4F7C-AE5D-4CC3067480AC}"/>
              </a:ext>
            </a:extLst>
          </p:cNvPr>
          <p:cNvSpPr txBox="1"/>
          <p:nvPr/>
        </p:nvSpPr>
        <p:spPr>
          <a:xfrm>
            <a:off x="8077619" y="3013995"/>
            <a:ext cx="21482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변환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B89D4CF-6CE6-4CFC-8778-01EDE5AAC10C}"/>
              </a:ext>
            </a:extLst>
          </p:cNvPr>
          <p:cNvSpPr/>
          <p:nvPr/>
        </p:nvSpPr>
        <p:spPr>
          <a:xfrm rot="10800000">
            <a:off x="5523937" y="4540195"/>
            <a:ext cx="1144126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C65D2-B925-4EB2-8F94-6C4E3B303F5E}"/>
              </a:ext>
            </a:extLst>
          </p:cNvPr>
          <p:cNvSpPr txBox="1"/>
          <p:nvPr/>
        </p:nvSpPr>
        <p:spPr>
          <a:xfrm>
            <a:off x="4908355" y="4136841"/>
            <a:ext cx="26714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.class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컴파일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56E6EB1-8931-42A1-93CA-AD5C91FB28F9}"/>
              </a:ext>
            </a:extLst>
          </p:cNvPr>
          <p:cNvSpPr/>
          <p:nvPr/>
        </p:nvSpPr>
        <p:spPr>
          <a:xfrm rot="10800000">
            <a:off x="8535265" y="1352590"/>
            <a:ext cx="1144126" cy="344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F6A4C0-7EE4-46C8-8285-06BB6EE583DE}"/>
              </a:ext>
            </a:extLst>
          </p:cNvPr>
          <p:cNvSpPr txBox="1"/>
          <p:nvPr/>
        </p:nvSpPr>
        <p:spPr>
          <a:xfrm>
            <a:off x="2653147" y="3105834"/>
            <a:ext cx="2922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.class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웹컨테이너로 전달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DBC5DAA-2055-4B34-8C9E-5D70886D99DB}"/>
              </a:ext>
            </a:extLst>
          </p:cNvPr>
          <p:cNvSpPr/>
          <p:nvPr/>
        </p:nvSpPr>
        <p:spPr>
          <a:xfrm>
            <a:off x="4531810" y="2015006"/>
            <a:ext cx="1144126" cy="3693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55210-F5C4-4B6C-A4C7-2B29F10E82CF}"/>
              </a:ext>
            </a:extLst>
          </p:cNvPr>
          <p:cNvSpPr txBox="1"/>
          <p:nvPr/>
        </p:nvSpPr>
        <p:spPr>
          <a:xfrm>
            <a:off x="3471967" y="543464"/>
            <a:ext cx="34716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웹 브라우저에 전송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176488-6E10-4AC0-A9FB-D6E4C8E097C0}"/>
              </a:ext>
            </a:extLst>
          </p:cNvPr>
          <p:cNvSpPr/>
          <p:nvPr/>
        </p:nvSpPr>
        <p:spPr>
          <a:xfrm>
            <a:off x="1531295" y="807720"/>
            <a:ext cx="1745381" cy="1714580"/>
          </a:xfrm>
          <a:prstGeom prst="roundRect">
            <a:avLst/>
          </a:prstGeom>
          <a:solidFill>
            <a:srgbClr val="4FC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test.jsp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3291A-097C-419B-92E7-3035A9E83B67}"/>
              </a:ext>
            </a:extLst>
          </p:cNvPr>
          <p:cNvSpPr/>
          <p:nvPr/>
        </p:nvSpPr>
        <p:spPr>
          <a:xfrm>
            <a:off x="7579815" y="376214"/>
            <a:ext cx="3072384" cy="1714580"/>
          </a:xfrm>
          <a:prstGeom prst="rect">
            <a:avLst/>
          </a:prstGeom>
          <a:solidFill>
            <a:schemeClr val="accent4">
              <a:lumMod val="75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톰 </a:t>
            </a:r>
            <a:r>
              <a:rPr lang="ko-KR" altLang="en-US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캣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EC0F31-3BC3-4A7B-ABA0-968BDE8C9B2F}"/>
              </a:ext>
            </a:extLst>
          </p:cNvPr>
          <p:cNvSpPr/>
          <p:nvPr/>
        </p:nvSpPr>
        <p:spPr>
          <a:xfrm>
            <a:off x="9888442" y="807720"/>
            <a:ext cx="1527513" cy="1283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웹컨테이너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54D81F-78FF-4737-A182-7E39DC072346}"/>
              </a:ext>
            </a:extLst>
          </p:cNvPr>
          <p:cNvSpPr/>
          <p:nvPr/>
        </p:nvSpPr>
        <p:spPr>
          <a:xfrm>
            <a:off x="6816059" y="807720"/>
            <a:ext cx="1527513" cy="1283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1B51E-3328-4840-B8D2-3D941A7A02E4}"/>
              </a:ext>
            </a:extLst>
          </p:cNvPr>
          <p:cNvSpPr/>
          <p:nvPr/>
        </p:nvSpPr>
        <p:spPr>
          <a:xfrm>
            <a:off x="8523468" y="4767207"/>
            <a:ext cx="2729948" cy="718930"/>
          </a:xfrm>
          <a:prstGeom prst="roundRect">
            <a:avLst>
              <a:gd name="adj" fmla="val 1113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test.class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6B703E9-B77E-42FE-AAFE-632BD66FAD24}"/>
              </a:ext>
            </a:extLst>
          </p:cNvPr>
          <p:cNvSpPr/>
          <p:nvPr/>
        </p:nvSpPr>
        <p:spPr>
          <a:xfrm rot="10800000">
            <a:off x="4531810" y="921052"/>
            <a:ext cx="1144126" cy="3693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4C246-5F34-443D-9AEC-F1CB82FCB67A}"/>
              </a:ext>
            </a:extLst>
          </p:cNvPr>
          <p:cNvSpPr txBox="1"/>
          <p:nvPr/>
        </p:nvSpPr>
        <p:spPr>
          <a:xfrm>
            <a:off x="4376494" y="1683529"/>
            <a:ext cx="14547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JSP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01424EC-1654-4DCE-AD7A-874C97B17F0D}"/>
              </a:ext>
            </a:extLst>
          </p:cNvPr>
          <p:cNvSpPr/>
          <p:nvPr/>
        </p:nvSpPr>
        <p:spPr>
          <a:xfrm>
            <a:off x="8579695" y="1956719"/>
            <a:ext cx="1144126" cy="344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F8C30-C82B-449D-9E4D-8C390C383AA0}"/>
              </a:ext>
            </a:extLst>
          </p:cNvPr>
          <p:cNvSpPr txBox="1"/>
          <p:nvPr/>
        </p:nvSpPr>
        <p:spPr>
          <a:xfrm>
            <a:off x="8616073" y="1651718"/>
            <a:ext cx="14547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56E6EB1-8931-42A1-93CA-AD5C91FB28F9}"/>
              </a:ext>
            </a:extLst>
          </p:cNvPr>
          <p:cNvSpPr/>
          <p:nvPr/>
        </p:nvSpPr>
        <p:spPr>
          <a:xfrm rot="10800000">
            <a:off x="8535265" y="1352590"/>
            <a:ext cx="1144126" cy="344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F6A4C0-7EE4-46C8-8285-06BB6EE583DE}"/>
              </a:ext>
            </a:extLst>
          </p:cNvPr>
          <p:cNvSpPr txBox="1"/>
          <p:nvPr/>
        </p:nvSpPr>
        <p:spPr>
          <a:xfrm>
            <a:off x="8609595" y="3449159"/>
            <a:ext cx="29224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.class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웹컨테이너로 전달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DBC5DAA-2055-4B34-8C9E-5D70886D99DB}"/>
              </a:ext>
            </a:extLst>
          </p:cNvPr>
          <p:cNvSpPr/>
          <p:nvPr/>
        </p:nvSpPr>
        <p:spPr>
          <a:xfrm>
            <a:off x="4531810" y="2015006"/>
            <a:ext cx="1144126" cy="3693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55210-F5C4-4B6C-A4C7-2B29F10E82CF}"/>
              </a:ext>
            </a:extLst>
          </p:cNvPr>
          <p:cNvSpPr txBox="1"/>
          <p:nvPr/>
        </p:nvSpPr>
        <p:spPr>
          <a:xfrm>
            <a:off x="3471967" y="543464"/>
            <a:ext cx="34716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응답을 웹 브라우저에 전송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13FA3A7-7F8C-44F0-B9B4-52941977E2E6}"/>
              </a:ext>
            </a:extLst>
          </p:cNvPr>
          <p:cNvSpPr/>
          <p:nvPr/>
        </p:nvSpPr>
        <p:spPr>
          <a:xfrm rot="16200000">
            <a:off x="10340623" y="3541575"/>
            <a:ext cx="1144126" cy="3447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1C860C3-A445-45D2-BBF2-9C1777EB7234}"/>
              </a:ext>
            </a:extLst>
          </p:cNvPr>
          <p:cNvSpPr txBox="1">
            <a:spLocks/>
          </p:cNvSpPr>
          <p:nvPr/>
        </p:nvSpPr>
        <p:spPr>
          <a:xfrm>
            <a:off x="659930" y="3406072"/>
            <a:ext cx="7380447" cy="36933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컴파일 과정은 </a:t>
            </a:r>
            <a:r>
              <a:rPr lang="en-US" altLang="ko-KR" dirty="0"/>
              <a:t>JSP</a:t>
            </a:r>
            <a:r>
              <a:rPr lang="ko-KR" altLang="en-US" dirty="0"/>
              <a:t>가 최초로 요청 받을 때 실행됩니다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2BB3D62-A089-4230-8B48-FC6D5FBD7A79}"/>
              </a:ext>
            </a:extLst>
          </p:cNvPr>
          <p:cNvSpPr txBox="1">
            <a:spLocks/>
          </p:cNvSpPr>
          <p:nvPr/>
        </p:nvSpPr>
        <p:spPr>
          <a:xfrm>
            <a:off x="659930" y="4142436"/>
            <a:ext cx="7380447" cy="200898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즉 같은 페이지에 대한 요청이 있으면 이미 컴파일 된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클래스 파일을 웹컨테이너 </a:t>
            </a:r>
            <a:r>
              <a:rPr lang="en-US" altLang="ko-KR" dirty="0"/>
              <a:t>-&gt; </a:t>
            </a:r>
            <a:r>
              <a:rPr lang="ko-KR" altLang="en-US" dirty="0"/>
              <a:t>웹 서버 </a:t>
            </a:r>
            <a:r>
              <a:rPr lang="en-US" altLang="ko-KR" dirty="0"/>
              <a:t>-&gt; </a:t>
            </a:r>
            <a:r>
              <a:rPr lang="ko-KR" altLang="en-US" dirty="0"/>
              <a:t>웹 브라우저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로 전달해 사용자가 결과를 보게 됩니다</a:t>
            </a:r>
          </a:p>
        </p:txBody>
      </p:sp>
    </p:spTree>
    <p:extLst>
      <p:ext uri="{BB962C8B-B14F-4D97-AF65-F5344CB8AC3E}">
        <p14:creationId xmlns:p14="http://schemas.microsoft.com/office/powerpoint/2010/main" val="154642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77</TotalTime>
  <Words>127</Words>
  <Application>Microsoft Office PowerPoint</Application>
  <PresentationFormat>와이드스크린</PresentationFormat>
  <Paragraphs>33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JSP 처리과정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처리과정</dc:title>
  <dc:creator>박 상우</dc:creator>
  <cp:lastModifiedBy>박 상우</cp:lastModifiedBy>
  <cp:revision>8</cp:revision>
  <dcterms:created xsi:type="dcterms:W3CDTF">2018-08-06T02:22:51Z</dcterms:created>
  <dcterms:modified xsi:type="dcterms:W3CDTF">2018-08-06T03:40:21Z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