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312" r:id="rId6"/>
    <p:sldId id="320" r:id="rId7"/>
    <p:sldId id="319" r:id="rId8"/>
  </p:sldIdLst>
  <p:sldSz cx="12188825" cy="6858000"/>
  <p:notesSz cx="6858000" cy="9144000"/>
  <p:custDataLst>
    <p:tags r:id="rId11"/>
  </p:custData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624" autoAdjust="0"/>
  </p:normalViewPr>
  <p:slideViewPr>
    <p:cSldViewPr showGuides="1">
      <p:cViewPr varScale="1">
        <p:scale>
          <a:sx n="68" d="100"/>
          <a:sy n="68" d="100"/>
        </p:scale>
        <p:origin x="616" y="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Client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Controller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Business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81B07DF6-320F-470E-85AC-9A3DCCAC4E51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DAO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6128EF7-BC7B-4138-AF45-EA5E5A900AF7}" type="parTrans" cxnId="{B00BF0F9-39FD-4465-8FAF-4A1DBFD8D3E7}">
      <dgm:prSet/>
      <dgm:spPr/>
      <dgm:t>
        <a:bodyPr/>
        <a:lstStyle/>
        <a:p>
          <a:pPr latinLnBrk="1"/>
          <a:endParaRPr lang="ko-KR" altLang="en-US"/>
        </a:p>
      </dgm:t>
    </dgm:pt>
    <dgm:pt modelId="{244D8DCF-C9BB-42C7-B7E5-55645A1A33DF}" type="sibTrans" cxnId="{B00BF0F9-39FD-4465-8FAF-4A1DBFD8D3E7}">
      <dgm:prSet/>
      <dgm:spPr/>
      <dgm:t>
        <a:bodyPr/>
        <a:lstStyle/>
        <a:p>
          <a:pPr latinLnBrk="1"/>
          <a:endParaRPr lang="ko-KR" altLang="en-US"/>
        </a:p>
      </dgm:t>
    </dgm:pt>
    <dgm:pt modelId="{C0F2617F-5C50-4E6A-8FD3-E88DD14ED9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Database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2829B36-5069-458C-9424-6CAA7397DB82}" type="parTrans" cxnId="{D31B856D-D6F5-4130-AA02-79B676AFCAE5}">
      <dgm:prSet/>
      <dgm:spPr/>
      <dgm:t>
        <a:bodyPr/>
        <a:lstStyle/>
        <a:p>
          <a:pPr latinLnBrk="1"/>
          <a:endParaRPr lang="ko-KR" altLang="en-US"/>
        </a:p>
      </dgm:t>
    </dgm:pt>
    <dgm:pt modelId="{8B85FE67-D8C2-45B7-B4DD-6B5EE1A83DCF}" type="sibTrans" cxnId="{D31B856D-D6F5-4130-AA02-79B676AFCAE5}">
      <dgm:prSet/>
      <dgm:spPr/>
      <dgm:t>
        <a:bodyPr/>
        <a:lstStyle/>
        <a:p>
          <a:pPr latinLnBrk="1"/>
          <a:endParaRPr lang="ko-KR" altLang="en-US"/>
        </a:p>
      </dgm:t>
    </dgm:pt>
    <dgm:pt modelId="{A9F8EFCD-28BF-4D49-AA11-66DE96733FE3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FC0CEDC-CD28-4DDA-8E4D-775BCEFB1216}" type="parTrans" cxnId="{53941F87-7A6C-43A1-8BCC-1335105B2F6E}">
      <dgm:prSet/>
      <dgm:spPr/>
      <dgm:t>
        <a:bodyPr/>
        <a:lstStyle/>
        <a:p>
          <a:pPr latinLnBrk="1"/>
          <a:endParaRPr lang="ko-KR" altLang="en-US"/>
        </a:p>
      </dgm:t>
    </dgm:pt>
    <dgm:pt modelId="{5214784D-2114-45D4-A121-B3420142B922}" type="sibTrans" cxnId="{53941F87-7A6C-43A1-8BCC-1335105B2F6E}">
      <dgm:prSet/>
      <dgm:spPr/>
      <dgm:t>
        <a:bodyPr/>
        <a:lstStyle/>
        <a:p>
          <a:pPr latinLnBrk="1"/>
          <a:endParaRPr lang="ko-KR" altLang="en-US"/>
        </a:p>
      </dgm:t>
    </dgm:pt>
    <dgm:pt modelId="{2B6F682B-D619-490F-B068-C0CB6ECAABC2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3DABBA0D-EF40-4623-951F-3642CE209EDB}" type="parTrans" cxnId="{6DE671E4-DE36-4D39-80A5-CF0B9CC92A0B}">
      <dgm:prSet/>
      <dgm:spPr/>
      <dgm:t>
        <a:bodyPr/>
        <a:lstStyle/>
        <a:p>
          <a:pPr latinLnBrk="1"/>
          <a:endParaRPr lang="ko-KR" altLang="en-US"/>
        </a:p>
      </dgm:t>
    </dgm:pt>
    <dgm:pt modelId="{D4F99165-2A49-4F51-9575-EF7AEF05EB9D}" type="sibTrans" cxnId="{6DE671E4-DE36-4D39-80A5-CF0B9CC92A0B}">
      <dgm:prSet/>
      <dgm:spPr/>
      <dgm:t>
        <a:bodyPr/>
        <a:lstStyle/>
        <a:p>
          <a:pPr latinLnBrk="1"/>
          <a:endParaRPr lang="ko-KR" altLang="en-US"/>
        </a:p>
      </dgm:t>
    </dgm:pt>
    <dgm:pt modelId="{FE67E567-2EEB-4E3E-90B8-804070AA276E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82C7A04-9C14-469D-963B-B687D88733D7}" type="parTrans" cxnId="{1E897B38-E89F-492A-9156-B31DAFDD7595}">
      <dgm:prSet/>
      <dgm:spPr/>
      <dgm:t>
        <a:bodyPr/>
        <a:lstStyle/>
        <a:p>
          <a:pPr latinLnBrk="1"/>
          <a:endParaRPr lang="ko-KR" altLang="en-US"/>
        </a:p>
      </dgm:t>
    </dgm:pt>
    <dgm:pt modelId="{C219F1F5-1CF1-4D95-9BA7-0A4936EE3AB7}" type="sibTrans" cxnId="{1E897B38-E89F-492A-9156-B31DAFDD7595}">
      <dgm:prSet/>
      <dgm:spPr/>
      <dgm:t>
        <a:bodyPr/>
        <a:lstStyle/>
        <a:p>
          <a:pPr latinLnBrk="1"/>
          <a:endParaRPr lang="ko-KR" altLang="en-US"/>
        </a:p>
      </dgm:t>
    </dgm:pt>
    <dgm:pt modelId="{A2056B1A-9B30-4168-99E8-C7F979C7A3CC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5F3DBC3-C35D-452E-A1A9-6FF7D444870D}" type="parTrans" cxnId="{F96358AD-0904-42FA-98D9-B9E5982A3A2C}">
      <dgm:prSet/>
      <dgm:spPr/>
      <dgm:t>
        <a:bodyPr/>
        <a:lstStyle/>
        <a:p>
          <a:pPr latinLnBrk="1"/>
          <a:endParaRPr lang="ko-KR" altLang="en-US"/>
        </a:p>
      </dgm:t>
    </dgm:pt>
    <dgm:pt modelId="{9B277302-8155-4B90-9DA3-7D1AFE537C49}" type="sibTrans" cxnId="{F96358AD-0904-42FA-98D9-B9E5982A3A2C}">
      <dgm:prSet/>
      <dgm:spPr/>
      <dgm:t>
        <a:bodyPr/>
        <a:lstStyle/>
        <a:p>
          <a:pPr latinLnBrk="1"/>
          <a:endParaRPr lang="ko-KR" altLang="en-US"/>
        </a:p>
      </dgm:t>
    </dgm:pt>
    <dgm:pt modelId="{98710A9D-E732-42DF-B1BE-BBF97FFE0D45}" type="pres">
      <dgm:prSet presAssocID="{0E9DE493-19D7-4EC9-97C9-5F26233F110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568800E-3B07-4D51-9EEC-46AF9097E3C9}" type="pres">
      <dgm:prSet presAssocID="{FB986F71-3126-4196-BD30-74AEDC39A1CA}" presName="Accent1" presStyleCnt="0"/>
      <dgm:spPr/>
    </dgm:pt>
    <dgm:pt modelId="{0CE267FE-DB24-4F4C-AB6D-500EA21D73A3}" type="pres">
      <dgm:prSet presAssocID="{FB986F71-3126-4196-BD30-74AEDC39A1CA}" presName="Accent" presStyleLbl="node1" presStyleIdx="0" presStyleCnt="5"/>
      <dgm:spPr/>
    </dgm:pt>
    <dgm:pt modelId="{82FD21A0-919F-461E-BD89-AEA9C9C01C96}" type="pres">
      <dgm:prSet presAssocID="{FB986F71-3126-4196-BD30-74AEDC39A1CA}" presName="Child1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3C11CE67-4B29-486F-8F41-098E3FB36ACA}" type="pres">
      <dgm:prSet presAssocID="{FB986F71-3126-4196-BD30-74AEDC39A1CA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4E43729B-01C5-49E5-AE0E-C2978B635543}" type="pres">
      <dgm:prSet presAssocID="{F6D27D1B-CDCB-481F-B8FA-AB31B2A119DE}" presName="Accent2" presStyleCnt="0"/>
      <dgm:spPr/>
    </dgm:pt>
    <dgm:pt modelId="{15542722-B485-4A13-B6B0-01F581466852}" type="pres">
      <dgm:prSet presAssocID="{F6D27D1B-CDCB-481F-B8FA-AB31B2A119DE}" presName="Accent" presStyleLbl="node1" presStyleIdx="1" presStyleCnt="5"/>
      <dgm:spPr/>
    </dgm:pt>
    <dgm:pt modelId="{5B5112E6-F78F-434D-87CE-90653BA4DEC0}" type="pres">
      <dgm:prSet presAssocID="{F6D27D1B-CDCB-481F-B8FA-AB31B2A119DE}" presName="Child2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65601EE7-CF72-483F-B740-6C896F11F431}" type="pres">
      <dgm:prSet presAssocID="{F6D27D1B-CDCB-481F-B8FA-AB31B2A119DE}" presName="Parent2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6DDFFDA-3999-4F9B-855B-9CB966B8DF42}" type="pres">
      <dgm:prSet presAssocID="{58828492-5CEF-4AFE-95CB-5D7E6A18158B}" presName="Accent3" presStyleCnt="0"/>
      <dgm:spPr/>
    </dgm:pt>
    <dgm:pt modelId="{6243728A-BDDE-4D27-9003-0A7DA3515D6D}" type="pres">
      <dgm:prSet presAssocID="{58828492-5CEF-4AFE-95CB-5D7E6A18158B}" presName="Accent" presStyleLbl="node1" presStyleIdx="2" presStyleCnt="5"/>
      <dgm:spPr/>
    </dgm:pt>
    <dgm:pt modelId="{924DD1C8-2A85-45FD-9DEC-BAC2CFF50B11}" type="pres">
      <dgm:prSet presAssocID="{58828492-5CEF-4AFE-95CB-5D7E6A18158B}" presName="Child3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6E196C50-F8D1-4361-96AB-0D20C4E6582A}" type="pres">
      <dgm:prSet presAssocID="{58828492-5CEF-4AFE-95CB-5D7E6A18158B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8B4B1972-A5B1-48DE-ADD1-C0B27631A132}" type="pres">
      <dgm:prSet presAssocID="{81B07DF6-320F-470E-85AC-9A3DCCAC4E51}" presName="Accent4" presStyleCnt="0"/>
      <dgm:spPr/>
    </dgm:pt>
    <dgm:pt modelId="{8FA0C52F-E9D8-4812-B1FB-20B4F00DDB9B}" type="pres">
      <dgm:prSet presAssocID="{81B07DF6-320F-470E-85AC-9A3DCCAC4E51}" presName="Accent" presStyleLbl="node1" presStyleIdx="3" presStyleCnt="5"/>
      <dgm:spPr/>
    </dgm:pt>
    <dgm:pt modelId="{18C66DFD-B4D1-4705-B3FE-C51B82BEE8BA}" type="pres">
      <dgm:prSet presAssocID="{81B07DF6-320F-470E-85AC-9A3DCCAC4E51}" presName="Child4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BE2E24E5-556E-4260-AC11-19E5769EDF04}" type="pres">
      <dgm:prSet presAssocID="{81B07DF6-320F-470E-85AC-9A3DCCAC4E51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3DBF3245-FF5F-4772-BDC3-EAD84D538E0C}" type="pres">
      <dgm:prSet presAssocID="{C0F2617F-5C50-4E6A-8FD3-E88DD14ED906}" presName="Accent5" presStyleCnt="0"/>
      <dgm:spPr/>
    </dgm:pt>
    <dgm:pt modelId="{0D1728C5-4B0C-4BE1-B8ED-7CA65EAFD293}" type="pres">
      <dgm:prSet presAssocID="{C0F2617F-5C50-4E6A-8FD3-E88DD14ED906}" presName="Accent" presStyleLbl="node1" presStyleIdx="4" presStyleCnt="5"/>
      <dgm:spPr/>
    </dgm:pt>
    <dgm:pt modelId="{581F013E-0697-4C8E-9853-2B45DB6B2D6F}" type="pres">
      <dgm:prSet presAssocID="{C0F2617F-5C50-4E6A-8FD3-E88DD14ED906}" presName="Child5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B6B0197-1A55-4AF2-98C6-2E9041DC210A}" type="pres">
      <dgm:prSet presAssocID="{C0F2617F-5C50-4E6A-8FD3-E88DD14ED906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4863250B-065B-40A5-8970-7600099EDC79}" type="presOf" srcId="{68838C34-4D02-49F8-ADD7-BFA90D87B7EA}" destId="{924DD1C8-2A85-45FD-9DEC-BAC2CFF50B11}" srcOrd="0" destOrd="0" presId="urn:microsoft.com/office/officeart/2009/layout/CircleArrowProcess"/>
    <dgm:cxn modelId="{FBA2B30D-A306-4769-B8A5-CD4117E9DF3F}" type="presOf" srcId="{A2056B1A-9B30-4168-99E8-C7F979C7A3CC}" destId="{581F013E-0697-4C8E-9853-2B45DB6B2D6F}" srcOrd="0" destOrd="0" presId="urn:microsoft.com/office/officeart/2009/layout/CircleArrowProcess"/>
    <dgm:cxn modelId="{BC340813-F460-4578-909F-2527110691B9}" type="presOf" srcId="{0E9DE493-19D7-4EC9-97C9-5F26233F1106}" destId="{98710A9D-E732-42DF-B1BE-BBF97FFE0D45}" srcOrd="0" destOrd="0" presId="urn:microsoft.com/office/officeart/2009/layout/CircleArrowProcess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E0908B1E-1868-41E7-A202-C23690EC58C4}" type="presOf" srcId="{81B07DF6-320F-470E-85AC-9A3DCCAC4E51}" destId="{BE2E24E5-556E-4260-AC11-19E5769EDF04}" srcOrd="0" destOrd="0" presId="urn:microsoft.com/office/officeart/2009/layout/CircleArrowProcess"/>
    <dgm:cxn modelId="{CEA0EF23-5827-4FDD-A7D3-14D79FCDB16A}" type="presOf" srcId="{6E7DBE00-7E5B-46F8-BBA0-CF0079A58E82}" destId="{924DD1C8-2A85-45FD-9DEC-BAC2CFF50B11}" srcOrd="0" destOrd="1" presId="urn:microsoft.com/office/officeart/2009/layout/CircleArrowProcess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E897B38-E89F-492A-9156-B31DAFDD7595}" srcId="{C0F2617F-5C50-4E6A-8FD3-E88DD14ED906}" destId="{FE67E567-2EEB-4E3E-90B8-804070AA276E}" srcOrd="1" destOrd="0" parTransId="{982C7A04-9C14-469D-963B-B687D88733D7}" sibTransId="{C219F1F5-1CF1-4D95-9BA7-0A4936EE3AB7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C309785E-F69F-49B8-A058-6BC14D2D58F7}" type="presOf" srcId="{58828492-5CEF-4AFE-95CB-5D7E6A18158B}" destId="{6E196C50-F8D1-4361-96AB-0D20C4E6582A}" srcOrd="0" destOrd="0" presId="urn:microsoft.com/office/officeart/2009/layout/CircleArrowProcess"/>
    <dgm:cxn modelId="{D31B856D-D6F5-4130-AA02-79B676AFCAE5}" srcId="{0E9DE493-19D7-4EC9-97C9-5F26233F1106}" destId="{C0F2617F-5C50-4E6A-8FD3-E88DD14ED906}" srcOrd="4" destOrd="0" parTransId="{C2829B36-5069-458C-9424-6CAA7397DB82}" sibTransId="{8B85FE67-D8C2-45B7-B4DD-6B5EE1A83DCF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90E4E7A-41F6-4CE3-80B6-CE4BD7F43044}" type="presOf" srcId="{0B00F5A8-A0EF-4111-9D86-004317B4F49E}" destId="{5B5112E6-F78F-434D-87CE-90653BA4DEC0}" srcOrd="0" destOrd="0" presId="urn:microsoft.com/office/officeart/2009/layout/CircleArrowProcess"/>
    <dgm:cxn modelId="{53941F87-7A6C-43A1-8BCC-1335105B2F6E}" srcId="{81B07DF6-320F-470E-85AC-9A3DCCAC4E51}" destId="{A9F8EFCD-28BF-4D49-AA11-66DE96733FE3}" srcOrd="0" destOrd="0" parTransId="{6FC0CEDC-CD28-4DDA-8E4D-775BCEFB1216}" sibTransId="{5214784D-2114-45D4-A121-B3420142B922}"/>
    <dgm:cxn modelId="{38293588-9147-49C5-8F82-88BF597C7410}" type="presOf" srcId="{FB986F71-3126-4196-BD30-74AEDC39A1CA}" destId="{3C11CE67-4B29-486F-8F41-098E3FB36ACA}" srcOrd="0" destOrd="0" presId="urn:microsoft.com/office/officeart/2009/layout/CircleArrowProcess"/>
    <dgm:cxn modelId="{B624EF88-9792-4A58-930C-0D4D6DBE2ACC}" type="presOf" srcId="{BF381BD4-48DC-48BF-8C18-C307CDD4D490}" destId="{82FD21A0-919F-461E-BD89-AEA9C9C01C96}" srcOrd="0" destOrd="1" presId="urn:microsoft.com/office/officeart/2009/layout/CircleArrowProcess"/>
    <dgm:cxn modelId="{2E0C7A8D-9C5C-49DD-9EAB-99A4B1A2A8B5}" type="presOf" srcId="{FE67E567-2EEB-4E3E-90B8-804070AA276E}" destId="{581F013E-0697-4C8E-9853-2B45DB6B2D6F}" srcOrd="0" destOrd="1" presId="urn:microsoft.com/office/officeart/2009/layout/CircleArrowProcess"/>
    <dgm:cxn modelId="{A2632591-B716-4A9B-85B9-A46B9BFEA776}" type="presOf" srcId="{A9F8EFCD-28BF-4D49-AA11-66DE96733FE3}" destId="{18C66DFD-B4D1-4705-B3FE-C51B82BEE8BA}" srcOrd="0" destOrd="0" presId="urn:microsoft.com/office/officeart/2009/layout/CircleArrowProcess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F96358AD-0904-42FA-98D9-B9E5982A3A2C}" srcId="{C0F2617F-5C50-4E6A-8FD3-E88DD14ED906}" destId="{A2056B1A-9B30-4168-99E8-C7F979C7A3CC}" srcOrd="0" destOrd="0" parTransId="{A5F3DBC3-C35D-452E-A1A9-6FF7D444870D}" sibTransId="{9B277302-8155-4B90-9DA3-7D1AFE537C49}"/>
    <dgm:cxn modelId="{A09CEDC3-F37D-4D0A-B4B0-19E33169E49E}" type="presOf" srcId="{2B6F682B-D619-490F-B068-C0CB6ECAABC2}" destId="{18C66DFD-B4D1-4705-B3FE-C51B82BEE8BA}" srcOrd="0" destOrd="1" presId="urn:microsoft.com/office/officeart/2009/layout/CircleArrowProcess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32BD55DB-8C7D-4D56-947F-4C06CBD3A237}" type="presOf" srcId="{F6D27D1B-CDCB-481F-B8FA-AB31B2A119DE}" destId="{65601EE7-CF72-483F-B740-6C896F11F431}" srcOrd="0" destOrd="0" presId="urn:microsoft.com/office/officeart/2009/layout/CircleArrowProcess"/>
    <dgm:cxn modelId="{6DE671E4-DE36-4D39-80A5-CF0B9CC92A0B}" srcId="{81B07DF6-320F-470E-85AC-9A3DCCAC4E51}" destId="{2B6F682B-D619-490F-B068-C0CB6ECAABC2}" srcOrd="1" destOrd="0" parTransId="{3DABBA0D-EF40-4623-951F-3642CE209EDB}" sibTransId="{D4F99165-2A49-4F51-9575-EF7AEF05EB9D}"/>
    <dgm:cxn modelId="{6832EEE6-B864-406D-BBA6-BA3FCA3924DC}" type="presOf" srcId="{65B6D8B9-E558-4264-B37F-7B4B2A8896DF}" destId="{5B5112E6-F78F-434D-87CE-90653BA4DEC0}" srcOrd="0" destOrd="1" presId="urn:microsoft.com/office/officeart/2009/layout/CircleArrowProcess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B35243E9-5191-4CA6-84FE-6C01DC607818}" type="presOf" srcId="{C0F2617F-5C50-4E6A-8FD3-E88DD14ED906}" destId="{6B6B0197-1A55-4AF2-98C6-2E9041DC210A}" srcOrd="0" destOrd="0" presId="urn:microsoft.com/office/officeart/2009/layout/CircleArrowProcess"/>
    <dgm:cxn modelId="{F80B69F6-99B4-440E-A3E4-0E33E6A4DC0F}" type="presOf" srcId="{AB2E8498-CC81-452F-A895-08F3845AA347}" destId="{82FD21A0-919F-461E-BD89-AEA9C9C01C96}" srcOrd="0" destOrd="0" presId="urn:microsoft.com/office/officeart/2009/layout/CircleArrowProcess"/>
    <dgm:cxn modelId="{B00BF0F9-39FD-4465-8FAF-4A1DBFD8D3E7}" srcId="{0E9DE493-19D7-4EC9-97C9-5F26233F1106}" destId="{81B07DF6-320F-470E-85AC-9A3DCCAC4E51}" srcOrd="3" destOrd="0" parTransId="{76128EF7-BC7B-4138-AF45-EA5E5A900AF7}" sibTransId="{244D8DCF-C9BB-42C7-B7E5-55645A1A33DF}"/>
    <dgm:cxn modelId="{A6871F87-79B3-45FB-8762-EB8827078C35}" type="presParOf" srcId="{98710A9D-E732-42DF-B1BE-BBF97FFE0D45}" destId="{C568800E-3B07-4D51-9EEC-46AF9097E3C9}" srcOrd="0" destOrd="0" presId="urn:microsoft.com/office/officeart/2009/layout/CircleArrowProcess"/>
    <dgm:cxn modelId="{11361B03-36EF-4096-85BD-9746DE323D75}" type="presParOf" srcId="{C568800E-3B07-4D51-9EEC-46AF9097E3C9}" destId="{0CE267FE-DB24-4F4C-AB6D-500EA21D73A3}" srcOrd="0" destOrd="0" presId="urn:microsoft.com/office/officeart/2009/layout/CircleArrowProcess"/>
    <dgm:cxn modelId="{CD2668CE-F009-4280-84F0-911E3B680ABC}" type="presParOf" srcId="{98710A9D-E732-42DF-B1BE-BBF97FFE0D45}" destId="{82FD21A0-919F-461E-BD89-AEA9C9C01C96}" srcOrd="1" destOrd="0" presId="urn:microsoft.com/office/officeart/2009/layout/CircleArrowProcess"/>
    <dgm:cxn modelId="{BAC423A8-6649-49A7-B188-1DD9D19E3FDE}" type="presParOf" srcId="{98710A9D-E732-42DF-B1BE-BBF97FFE0D45}" destId="{3C11CE67-4B29-486F-8F41-098E3FB36ACA}" srcOrd="2" destOrd="0" presId="urn:microsoft.com/office/officeart/2009/layout/CircleArrowProcess"/>
    <dgm:cxn modelId="{29F18E8D-1386-493C-A8FF-4CBA034B390A}" type="presParOf" srcId="{98710A9D-E732-42DF-B1BE-BBF97FFE0D45}" destId="{4E43729B-01C5-49E5-AE0E-C2978B635543}" srcOrd="3" destOrd="0" presId="urn:microsoft.com/office/officeart/2009/layout/CircleArrowProcess"/>
    <dgm:cxn modelId="{FEC6F415-A3C2-41F9-B2E3-3D092A84898D}" type="presParOf" srcId="{4E43729B-01C5-49E5-AE0E-C2978B635543}" destId="{15542722-B485-4A13-B6B0-01F581466852}" srcOrd="0" destOrd="0" presId="urn:microsoft.com/office/officeart/2009/layout/CircleArrowProcess"/>
    <dgm:cxn modelId="{FFAF7ED2-F4B7-4ADC-8728-455E3105F6F2}" type="presParOf" srcId="{98710A9D-E732-42DF-B1BE-BBF97FFE0D45}" destId="{5B5112E6-F78F-434D-87CE-90653BA4DEC0}" srcOrd="4" destOrd="0" presId="urn:microsoft.com/office/officeart/2009/layout/CircleArrowProcess"/>
    <dgm:cxn modelId="{BB988C82-B82B-413F-9DBB-808DD4D22D05}" type="presParOf" srcId="{98710A9D-E732-42DF-B1BE-BBF97FFE0D45}" destId="{65601EE7-CF72-483F-B740-6C896F11F431}" srcOrd="5" destOrd="0" presId="urn:microsoft.com/office/officeart/2009/layout/CircleArrowProcess"/>
    <dgm:cxn modelId="{9320050F-36F4-4118-AD39-7BBC4A80A996}" type="presParOf" srcId="{98710A9D-E732-42DF-B1BE-BBF97FFE0D45}" destId="{E6DDFFDA-3999-4F9B-855B-9CB966B8DF42}" srcOrd="6" destOrd="0" presId="urn:microsoft.com/office/officeart/2009/layout/CircleArrowProcess"/>
    <dgm:cxn modelId="{21A337D7-D4B2-4E92-86FA-B0E5DF788FCA}" type="presParOf" srcId="{E6DDFFDA-3999-4F9B-855B-9CB966B8DF42}" destId="{6243728A-BDDE-4D27-9003-0A7DA3515D6D}" srcOrd="0" destOrd="0" presId="urn:microsoft.com/office/officeart/2009/layout/CircleArrowProcess"/>
    <dgm:cxn modelId="{9387DF41-F91F-4A43-BD4B-9669AF659E6B}" type="presParOf" srcId="{98710A9D-E732-42DF-B1BE-BBF97FFE0D45}" destId="{924DD1C8-2A85-45FD-9DEC-BAC2CFF50B11}" srcOrd="7" destOrd="0" presId="urn:microsoft.com/office/officeart/2009/layout/CircleArrowProcess"/>
    <dgm:cxn modelId="{EAC77828-489A-4DAF-93FE-44A0F9D22D87}" type="presParOf" srcId="{98710A9D-E732-42DF-B1BE-BBF97FFE0D45}" destId="{6E196C50-F8D1-4361-96AB-0D20C4E6582A}" srcOrd="8" destOrd="0" presId="urn:microsoft.com/office/officeart/2009/layout/CircleArrowProcess"/>
    <dgm:cxn modelId="{9BFEAC7C-1AB8-4613-81CB-722528EE2F09}" type="presParOf" srcId="{98710A9D-E732-42DF-B1BE-BBF97FFE0D45}" destId="{8B4B1972-A5B1-48DE-ADD1-C0B27631A132}" srcOrd="9" destOrd="0" presId="urn:microsoft.com/office/officeart/2009/layout/CircleArrowProcess"/>
    <dgm:cxn modelId="{F76DE97C-3D16-4982-8308-466AAA2D47EF}" type="presParOf" srcId="{8B4B1972-A5B1-48DE-ADD1-C0B27631A132}" destId="{8FA0C52F-E9D8-4812-B1FB-20B4F00DDB9B}" srcOrd="0" destOrd="0" presId="urn:microsoft.com/office/officeart/2009/layout/CircleArrowProcess"/>
    <dgm:cxn modelId="{1D94EF70-B781-4462-93D0-B6301919A2A7}" type="presParOf" srcId="{98710A9D-E732-42DF-B1BE-BBF97FFE0D45}" destId="{18C66DFD-B4D1-4705-B3FE-C51B82BEE8BA}" srcOrd="10" destOrd="0" presId="urn:microsoft.com/office/officeart/2009/layout/CircleArrowProcess"/>
    <dgm:cxn modelId="{88200158-4675-4EB6-BF89-019BDD4EE965}" type="presParOf" srcId="{98710A9D-E732-42DF-B1BE-BBF97FFE0D45}" destId="{BE2E24E5-556E-4260-AC11-19E5769EDF04}" srcOrd="11" destOrd="0" presId="urn:microsoft.com/office/officeart/2009/layout/CircleArrowProcess"/>
    <dgm:cxn modelId="{93CDDC13-2FDC-4E9F-B31B-253E5812155F}" type="presParOf" srcId="{98710A9D-E732-42DF-B1BE-BBF97FFE0D45}" destId="{3DBF3245-FF5F-4772-BDC3-EAD84D538E0C}" srcOrd="12" destOrd="0" presId="urn:microsoft.com/office/officeart/2009/layout/CircleArrowProcess"/>
    <dgm:cxn modelId="{DDBBF242-BD96-47DA-840D-B54BEA55C098}" type="presParOf" srcId="{3DBF3245-FF5F-4772-BDC3-EAD84D538E0C}" destId="{0D1728C5-4B0C-4BE1-B8ED-7CA65EAFD293}" srcOrd="0" destOrd="0" presId="urn:microsoft.com/office/officeart/2009/layout/CircleArrowProcess"/>
    <dgm:cxn modelId="{81155D3D-A644-4F3A-B6F7-F186E2B1A12A}" type="presParOf" srcId="{98710A9D-E732-42DF-B1BE-BBF97FFE0D45}" destId="{581F013E-0697-4C8E-9853-2B45DB6B2D6F}" srcOrd="13" destOrd="0" presId="urn:microsoft.com/office/officeart/2009/layout/CircleArrowProcess"/>
    <dgm:cxn modelId="{64CFAA09-4552-4513-B46C-F6E458E2A485}" type="presParOf" srcId="{98710A9D-E732-42DF-B1BE-BBF97FFE0D45}" destId="{6B6B0197-1A55-4AF2-98C6-2E9041DC210A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Database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DAO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Business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81B07DF6-320F-470E-85AC-9A3DCCAC4E51}">
      <dgm:prSet phldrT="[Text]"/>
      <dgm:spPr/>
      <dgm:t>
        <a:bodyPr/>
        <a:lstStyle/>
        <a:p>
          <a:pPr latinLnBrk="1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Controller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6128EF7-BC7B-4138-AF45-EA5E5A900AF7}" type="parTrans" cxnId="{B00BF0F9-39FD-4465-8FAF-4A1DBFD8D3E7}">
      <dgm:prSet/>
      <dgm:spPr/>
      <dgm:t>
        <a:bodyPr/>
        <a:lstStyle/>
        <a:p>
          <a:pPr latinLnBrk="1"/>
          <a:endParaRPr lang="ko-KR" altLang="en-US"/>
        </a:p>
      </dgm:t>
    </dgm:pt>
    <dgm:pt modelId="{244D8DCF-C9BB-42C7-B7E5-55645A1A33DF}" type="sibTrans" cxnId="{B00BF0F9-39FD-4465-8FAF-4A1DBFD8D3E7}">
      <dgm:prSet/>
      <dgm:spPr/>
      <dgm:t>
        <a:bodyPr/>
        <a:lstStyle/>
        <a:p>
          <a:pPr latinLnBrk="1"/>
          <a:endParaRPr lang="ko-KR" altLang="en-US"/>
        </a:p>
      </dgm:t>
    </dgm:pt>
    <dgm:pt modelId="{C0F2617F-5C50-4E6A-8FD3-E88DD14ED9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Client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2829B36-5069-458C-9424-6CAA7397DB82}" type="parTrans" cxnId="{D31B856D-D6F5-4130-AA02-79B676AFCAE5}">
      <dgm:prSet/>
      <dgm:spPr/>
      <dgm:t>
        <a:bodyPr/>
        <a:lstStyle/>
        <a:p>
          <a:pPr latinLnBrk="1"/>
          <a:endParaRPr lang="ko-KR" altLang="en-US"/>
        </a:p>
      </dgm:t>
    </dgm:pt>
    <dgm:pt modelId="{8B85FE67-D8C2-45B7-B4DD-6B5EE1A83DCF}" type="sibTrans" cxnId="{D31B856D-D6F5-4130-AA02-79B676AFCAE5}">
      <dgm:prSet/>
      <dgm:spPr/>
      <dgm:t>
        <a:bodyPr/>
        <a:lstStyle/>
        <a:p>
          <a:pPr latinLnBrk="1"/>
          <a:endParaRPr lang="ko-KR" altLang="en-US"/>
        </a:p>
      </dgm:t>
    </dgm:pt>
    <dgm:pt modelId="{A9F8EFCD-28BF-4D49-AA11-66DE96733FE3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FC0CEDC-CD28-4DDA-8E4D-775BCEFB1216}" type="parTrans" cxnId="{53941F87-7A6C-43A1-8BCC-1335105B2F6E}">
      <dgm:prSet/>
      <dgm:spPr/>
      <dgm:t>
        <a:bodyPr/>
        <a:lstStyle/>
        <a:p>
          <a:pPr latinLnBrk="1"/>
          <a:endParaRPr lang="ko-KR" altLang="en-US"/>
        </a:p>
      </dgm:t>
    </dgm:pt>
    <dgm:pt modelId="{5214784D-2114-45D4-A121-B3420142B922}" type="sibTrans" cxnId="{53941F87-7A6C-43A1-8BCC-1335105B2F6E}">
      <dgm:prSet/>
      <dgm:spPr/>
      <dgm:t>
        <a:bodyPr/>
        <a:lstStyle/>
        <a:p>
          <a:pPr latinLnBrk="1"/>
          <a:endParaRPr lang="ko-KR" altLang="en-US"/>
        </a:p>
      </dgm:t>
    </dgm:pt>
    <dgm:pt modelId="{2B6F682B-D619-490F-B068-C0CB6ECAABC2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3DABBA0D-EF40-4623-951F-3642CE209EDB}" type="parTrans" cxnId="{6DE671E4-DE36-4D39-80A5-CF0B9CC92A0B}">
      <dgm:prSet/>
      <dgm:spPr/>
      <dgm:t>
        <a:bodyPr/>
        <a:lstStyle/>
        <a:p>
          <a:pPr latinLnBrk="1"/>
          <a:endParaRPr lang="ko-KR" altLang="en-US"/>
        </a:p>
      </dgm:t>
    </dgm:pt>
    <dgm:pt modelId="{D4F99165-2A49-4F51-9575-EF7AEF05EB9D}" type="sibTrans" cxnId="{6DE671E4-DE36-4D39-80A5-CF0B9CC92A0B}">
      <dgm:prSet/>
      <dgm:spPr/>
      <dgm:t>
        <a:bodyPr/>
        <a:lstStyle/>
        <a:p>
          <a:pPr latinLnBrk="1"/>
          <a:endParaRPr lang="ko-KR" altLang="en-US"/>
        </a:p>
      </dgm:t>
    </dgm:pt>
    <dgm:pt modelId="{FE67E567-2EEB-4E3E-90B8-804070AA276E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82C7A04-9C14-469D-963B-B687D88733D7}" type="parTrans" cxnId="{1E897B38-E89F-492A-9156-B31DAFDD7595}">
      <dgm:prSet/>
      <dgm:spPr/>
      <dgm:t>
        <a:bodyPr/>
        <a:lstStyle/>
        <a:p>
          <a:pPr latinLnBrk="1"/>
          <a:endParaRPr lang="ko-KR" altLang="en-US"/>
        </a:p>
      </dgm:t>
    </dgm:pt>
    <dgm:pt modelId="{C219F1F5-1CF1-4D95-9BA7-0A4936EE3AB7}" type="sibTrans" cxnId="{1E897B38-E89F-492A-9156-B31DAFDD7595}">
      <dgm:prSet/>
      <dgm:spPr/>
      <dgm:t>
        <a:bodyPr/>
        <a:lstStyle/>
        <a:p>
          <a:pPr latinLnBrk="1"/>
          <a:endParaRPr lang="ko-KR" altLang="en-US"/>
        </a:p>
      </dgm:t>
    </dgm:pt>
    <dgm:pt modelId="{A2056B1A-9B30-4168-99E8-C7F979C7A3CC}">
      <dgm:prSet phldrT="[Text]"/>
      <dgm:spPr/>
      <dgm:t>
        <a:bodyPr rtlCol="0"/>
        <a:lstStyle/>
        <a:p>
          <a:pPr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5F3DBC3-C35D-452E-A1A9-6FF7D444870D}" type="parTrans" cxnId="{F96358AD-0904-42FA-98D9-B9E5982A3A2C}">
      <dgm:prSet/>
      <dgm:spPr/>
      <dgm:t>
        <a:bodyPr/>
        <a:lstStyle/>
        <a:p>
          <a:pPr latinLnBrk="1"/>
          <a:endParaRPr lang="ko-KR" altLang="en-US"/>
        </a:p>
      </dgm:t>
    </dgm:pt>
    <dgm:pt modelId="{9B277302-8155-4B90-9DA3-7D1AFE537C49}" type="sibTrans" cxnId="{F96358AD-0904-42FA-98D9-B9E5982A3A2C}">
      <dgm:prSet/>
      <dgm:spPr/>
      <dgm:t>
        <a:bodyPr/>
        <a:lstStyle/>
        <a:p>
          <a:pPr latinLnBrk="1"/>
          <a:endParaRPr lang="ko-KR" altLang="en-US"/>
        </a:p>
      </dgm:t>
    </dgm:pt>
    <dgm:pt modelId="{15E16F13-3E40-4FA7-9103-8E642B9E5847}" type="pres">
      <dgm:prSet presAssocID="{0E9DE493-19D7-4EC9-97C9-5F26233F110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6488656-8CA2-4DF5-8047-373FC85B3F4D}" type="pres">
      <dgm:prSet presAssocID="{FB986F71-3126-4196-BD30-74AEDC39A1CA}" presName="Accent1" presStyleCnt="0"/>
      <dgm:spPr/>
    </dgm:pt>
    <dgm:pt modelId="{029B35CF-A966-4F11-9D9C-3916701FFDAB}" type="pres">
      <dgm:prSet presAssocID="{FB986F71-3126-4196-BD30-74AEDC39A1CA}" presName="Accent" presStyleLbl="node1" presStyleIdx="0" presStyleCnt="5"/>
      <dgm:spPr/>
    </dgm:pt>
    <dgm:pt modelId="{01E87C38-6A37-4C30-9B1C-ED8A5631BACA}" type="pres">
      <dgm:prSet presAssocID="{FB986F71-3126-4196-BD30-74AEDC39A1CA}" presName="Child1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87469F09-3F75-4B68-A96B-085003647F10}" type="pres">
      <dgm:prSet presAssocID="{FB986F71-3126-4196-BD30-74AEDC39A1CA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578D4722-BADA-472F-AD59-346EEA9BE95A}" type="pres">
      <dgm:prSet presAssocID="{F6D27D1B-CDCB-481F-B8FA-AB31B2A119DE}" presName="Accent2" presStyleCnt="0"/>
      <dgm:spPr/>
    </dgm:pt>
    <dgm:pt modelId="{F126559E-4BB2-481E-9442-1272CC3C6017}" type="pres">
      <dgm:prSet presAssocID="{F6D27D1B-CDCB-481F-B8FA-AB31B2A119DE}" presName="Accent" presStyleLbl="node1" presStyleIdx="1" presStyleCnt="5"/>
      <dgm:spPr/>
    </dgm:pt>
    <dgm:pt modelId="{41FC435C-DA92-46DF-BDAE-9E868BAE9E6B}" type="pres">
      <dgm:prSet presAssocID="{F6D27D1B-CDCB-481F-B8FA-AB31B2A119DE}" presName="Child2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3ADE5125-123F-4E2A-B796-FEBC40781454}" type="pres">
      <dgm:prSet presAssocID="{F6D27D1B-CDCB-481F-B8FA-AB31B2A119DE}" presName="Parent2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787B87E-431C-40FD-AE31-3F6317AA16D7}" type="pres">
      <dgm:prSet presAssocID="{58828492-5CEF-4AFE-95CB-5D7E6A18158B}" presName="Accent3" presStyleCnt="0"/>
      <dgm:spPr/>
    </dgm:pt>
    <dgm:pt modelId="{CF89E69A-BB95-403B-85DA-F84569FC661C}" type="pres">
      <dgm:prSet presAssocID="{58828492-5CEF-4AFE-95CB-5D7E6A18158B}" presName="Accent" presStyleLbl="node1" presStyleIdx="2" presStyleCnt="5"/>
      <dgm:spPr/>
    </dgm:pt>
    <dgm:pt modelId="{9385BFDE-1167-47ED-9C4B-541E6DAC2759}" type="pres">
      <dgm:prSet presAssocID="{58828492-5CEF-4AFE-95CB-5D7E6A18158B}" presName="Child3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2CE122AA-88E8-4E6F-8C97-453E259257A4}" type="pres">
      <dgm:prSet presAssocID="{58828492-5CEF-4AFE-95CB-5D7E6A18158B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39794DE-6391-4BDE-88C0-8C9A9B9BAAD4}" type="pres">
      <dgm:prSet presAssocID="{81B07DF6-320F-470E-85AC-9A3DCCAC4E51}" presName="Accent4" presStyleCnt="0"/>
      <dgm:spPr/>
    </dgm:pt>
    <dgm:pt modelId="{C4EB70AB-7640-4074-BCFA-EB17B0D9D8E5}" type="pres">
      <dgm:prSet presAssocID="{81B07DF6-320F-470E-85AC-9A3DCCAC4E51}" presName="Accent" presStyleLbl="node1" presStyleIdx="3" presStyleCnt="5"/>
      <dgm:spPr/>
    </dgm:pt>
    <dgm:pt modelId="{14A669D2-3523-48A3-9D55-31C6681E4241}" type="pres">
      <dgm:prSet presAssocID="{81B07DF6-320F-470E-85AC-9A3DCCAC4E51}" presName="Child4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6BFE885-1849-436E-8202-7B6262768DA6}" type="pres">
      <dgm:prSet presAssocID="{81B07DF6-320F-470E-85AC-9A3DCCAC4E51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F93B8E9-5C97-43B2-B18B-A757F5279AB9}" type="pres">
      <dgm:prSet presAssocID="{C0F2617F-5C50-4E6A-8FD3-E88DD14ED906}" presName="Accent5" presStyleCnt="0"/>
      <dgm:spPr/>
    </dgm:pt>
    <dgm:pt modelId="{41A98F72-B345-47C0-B49A-89FDAF08AC62}" type="pres">
      <dgm:prSet presAssocID="{C0F2617F-5C50-4E6A-8FD3-E88DD14ED906}" presName="Accent" presStyleLbl="node1" presStyleIdx="4" presStyleCnt="5"/>
      <dgm:spPr/>
    </dgm:pt>
    <dgm:pt modelId="{42097001-7BF1-44F0-9788-9677254B13C1}" type="pres">
      <dgm:prSet presAssocID="{C0F2617F-5C50-4E6A-8FD3-E88DD14ED906}" presName="Child5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24ECE2F1-3E2B-4119-BDE8-3722AE80EB86}" type="pres">
      <dgm:prSet presAssocID="{C0F2617F-5C50-4E6A-8FD3-E88DD14ED906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8A2C740D-34C4-49E9-9A4D-B72C591CD57B}" type="presOf" srcId="{FE67E567-2EEB-4E3E-90B8-804070AA276E}" destId="{42097001-7BF1-44F0-9788-9677254B13C1}" srcOrd="0" destOrd="1" presId="urn:microsoft.com/office/officeart/2009/layout/CircleArrowProcess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7EEB3619-8E1D-497F-B5FA-A748B0D35B02}" type="presOf" srcId="{58828492-5CEF-4AFE-95CB-5D7E6A18158B}" destId="{2CE122AA-88E8-4E6F-8C97-453E259257A4}" srcOrd="0" destOrd="0" presId="urn:microsoft.com/office/officeart/2009/layout/CircleArrowProcess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42D8CE2F-8932-482E-B932-6E4C47A5B0B5}" type="presOf" srcId="{AB2E8498-CC81-452F-A895-08F3845AA347}" destId="{01E87C38-6A37-4C30-9B1C-ED8A5631BACA}" srcOrd="0" destOrd="0" presId="urn:microsoft.com/office/officeart/2009/layout/CircleArrowProcess"/>
    <dgm:cxn modelId="{D8EB8E36-3DEB-469E-9AFF-0D0F0727B4EF}" type="presOf" srcId="{FB986F71-3126-4196-BD30-74AEDC39A1CA}" destId="{87469F09-3F75-4B68-A96B-085003647F10}" srcOrd="0" destOrd="0" presId="urn:microsoft.com/office/officeart/2009/layout/CircleArrowProcess"/>
    <dgm:cxn modelId="{1E897B38-E89F-492A-9156-B31DAFDD7595}" srcId="{C0F2617F-5C50-4E6A-8FD3-E88DD14ED906}" destId="{FE67E567-2EEB-4E3E-90B8-804070AA276E}" srcOrd="1" destOrd="0" parTransId="{982C7A04-9C14-469D-963B-B687D88733D7}" sibTransId="{C219F1F5-1CF1-4D95-9BA7-0A4936EE3AB7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A90453B-6433-401F-B37B-43151F65B520}" type="presOf" srcId="{0B00F5A8-A0EF-4111-9D86-004317B4F49E}" destId="{41FC435C-DA92-46DF-BDAE-9E868BAE9E6B}" srcOrd="0" destOrd="0" presId="urn:microsoft.com/office/officeart/2009/layout/CircleArrowProcess"/>
    <dgm:cxn modelId="{D31B856D-D6F5-4130-AA02-79B676AFCAE5}" srcId="{0E9DE493-19D7-4EC9-97C9-5F26233F1106}" destId="{C0F2617F-5C50-4E6A-8FD3-E88DD14ED906}" srcOrd="4" destOrd="0" parTransId="{C2829B36-5069-458C-9424-6CAA7397DB82}" sibTransId="{8B85FE67-D8C2-45B7-B4DD-6B5EE1A83DCF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A460A7E-ED9D-4E51-B5F4-4CC98539AB0D}" type="presOf" srcId="{BF381BD4-48DC-48BF-8C18-C307CDD4D490}" destId="{01E87C38-6A37-4C30-9B1C-ED8A5631BACA}" srcOrd="0" destOrd="1" presId="urn:microsoft.com/office/officeart/2009/layout/CircleArrowProcess"/>
    <dgm:cxn modelId="{53941F87-7A6C-43A1-8BCC-1335105B2F6E}" srcId="{81B07DF6-320F-470E-85AC-9A3DCCAC4E51}" destId="{A9F8EFCD-28BF-4D49-AA11-66DE96733FE3}" srcOrd="0" destOrd="0" parTransId="{6FC0CEDC-CD28-4DDA-8E4D-775BCEFB1216}" sibTransId="{5214784D-2114-45D4-A121-B3420142B922}"/>
    <dgm:cxn modelId="{7BCBFE8D-5518-4065-92D4-FB74D71DF485}" type="presOf" srcId="{0E9DE493-19D7-4EC9-97C9-5F26233F1106}" destId="{15E16F13-3E40-4FA7-9103-8E642B9E5847}" srcOrd="0" destOrd="0" presId="urn:microsoft.com/office/officeart/2009/layout/CircleArrowProcess"/>
    <dgm:cxn modelId="{C149C6A5-8B7B-4CF3-AA18-9BD14BE44C14}" type="presOf" srcId="{F6D27D1B-CDCB-481F-B8FA-AB31B2A119DE}" destId="{3ADE5125-123F-4E2A-B796-FEBC40781454}" srcOrd="0" destOrd="0" presId="urn:microsoft.com/office/officeart/2009/layout/CircleArrowProcess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F96358AD-0904-42FA-98D9-B9E5982A3A2C}" srcId="{C0F2617F-5C50-4E6A-8FD3-E88DD14ED906}" destId="{A2056B1A-9B30-4168-99E8-C7F979C7A3CC}" srcOrd="0" destOrd="0" parTransId="{A5F3DBC3-C35D-452E-A1A9-6FF7D444870D}" sibTransId="{9B277302-8155-4B90-9DA3-7D1AFE537C49}"/>
    <dgm:cxn modelId="{6564A0B7-27F7-40A4-94BF-053973C72D16}" type="presOf" srcId="{81B07DF6-320F-470E-85AC-9A3DCCAC4E51}" destId="{D6BFE885-1849-436E-8202-7B6262768DA6}" srcOrd="0" destOrd="0" presId="urn:microsoft.com/office/officeart/2009/layout/CircleArrowProcess"/>
    <dgm:cxn modelId="{18216AC2-FAF6-4108-A4D0-B900F3584730}" type="presOf" srcId="{65B6D8B9-E558-4264-B37F-7B4B2A8896DF}" destId="{41FC435C-DA92-46DF-BDAE-9E868BAE9E6B}" srcOrd="0" destOrd="1" presId="urn:microsoft.com/office/officeart/2009/layout/CircleArrowProcess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74938D3-1190-4BC9-BC61-99A5AF35BF2F}" type="presOf" srcId="{2B6F682B-D619-490F-B068-C0CB6ECAABC2}" destId="{14A669D2-3523-48A3-9D55-31C6681E4241}" srcOrd="0" destOrd="1" presId="urn:microsoft.com/office/officeart/2009/layout/CircleArrowProcess"/>
    <dgm:cxn modelId="{FFD5EDD4-5DD2-42CB-98EB-E0008779DBAD}" type="presOf" srcId="{A2056B1A-9B30-4168-99E8-C7F979C7A3CC}" destId="{42097001-7BF1-44F0-9788-9677254B13C1}" srcOrd="0" destOrd="0" presId="urn:microsoft.com/office/officeart/2009/layout/CircleArrowProcess"/>
    <dgm:cxn modelId="{56DFEEDB-9D84-468C-9EE4-53D6D630B314}" type="presOf" srcId="{C0F2617F-5C50-4E6A-8FD3-E88DD14ED906}" destId="{24ECE2F1-3E2B-4119-BDE8-3722AE80EB86}" srcOrd="0" destOrd="0" presId="urn:microsoft.com/office/officeart/2009/layout/CircleArrowProcess"/>
    <dgm:cxn modelId="{6DE671E4-DE36-4D39-80A5-CF0B9CC92A0B}" srcId="{81B07DF6-320F-470E-85AC-9A3DCCAC4E51}" destId="{2B6F682B-D619-490F-B068-C0CB6ECAABC2}" srcOrd="1" destOrd="0" parTransId="{3DABBA0D-EF40-4623-951F-3642CE209EDB}" sibTransId="{D4F99165-2A49-4F51-9575-EF7AEF05EB9D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77DA34EB-7EF3-4A83-9CAE-291548C89D67}" type="presOf" srcId="{6E7DBE00-7E5B-46F8-BBA0-CF0079A58E82}" destId="{9385BFDE-1167-47ED-9C4B-541E6DAC2759}" srcOrd="0" destOrd="1" presId="urn:microsoft.com/office/officeart/2009/layout/CircleArrowProcess"/>
    <dgm:cxn modelId="{754104F3-8A74-45B1-8170-683466230139}" type="presOf" srcId="{68838C34-4D02-49F8-ADD7-BFA90D87B7EA}" destId="{9385BFDE-1167-47ED-9C4B-541E6DAC2759}" srcOrd="0" destOrd="0" presId="urn:microsoft.com/office/officeart/2009/layout/CircleArrowProcess"/>
    <dgm:cxn modelId="{8C7A57F8-B160-4E0C-96ED-9F594F993882}" type="presOf" srcId="{A9F8EFCD-28BF-4D49-AA11-66DE96733FE3}" destId="{14A669D2-3523-48A3-9D55-31C6681E4241}" srcOrd="0" destOrd="0" presId="urn:microsoft.com/office/officeart/2009/layout/CircleArrowProcess"/>
    <dgm:cxn modelId="{B00BF0F9-39FD-4465-8FAF-4A1DBFD8D3E7}" srcId="{0E9DE493-19D7-4EC9-97C9-5F26233F1106}" destId="{81B07DF6-320F-470E-85AC-9A3DCCAC4E51}" srcOrd="3" destOrd="0" parTransId="{76128EF7-BC7B-4138-AF45-EA5E5A900AF7}" sibTransId="{244D8DCF-C9BB-42C7-B7E5-55645A1A33DF}"/>
    <dgm:cxn modelId="{D5E2F86E-AC00-4DD9-A14F-8663E098B356}" type="presParOf" srcId="{15E16F13-3E40-4FA7-9103-8E642B9E5847}" destId="{F6488656-8CA2-4DF5-8047-373FC85B3F4D}" srcOrd="0" destOrd="0" presId="urn:microsoft.com/office/officeart/2009/layout/CircleArrowProcess"/>
    <dgm:cxn modelId="{09B57A24-4DC2-4AA7-8DFC-F86D352E9ABD}" type="presParOf" srcId="{F6488656-8CA2-4DF5-8047-373FC85B3F4D}" destId="{029B35CF-A966-4F11-9D9C-3916701FFDAB}" srcOrd="0" destOrd="0" presId="urn:microsoft.com/office/officeart/2009/layout/CircleArrowProcess"/>
    <dgm:cxn modelId="{837789C2-D48F-44A5-9102-EB7E1E829FD1}" type="presParOf" srcId="{15E16F13-3E40-4FA7-9103-8E642B9E5847}" destId="{01E87C38-6A37-4C30-9B1C-ED8A5631BACA}" srcOrd="1" destOrd="0" presId="urn:microsoft.com/office/officeart/2009/layout/CircleArrowProcess"/>
    <dgm:cxn modelId="{5919877A-8F21-4CCF-A6B0-FE33FC00361F}" type="presParOf" srcId="{15E16F13-3E40-4FA7-9103-8E642B9E5847}" destId="{87469F09-3F75-4B68-A96B-085003647F10}" srcOrd="2" destOrd="0" presId="urn:microsoft.com/office/officeart/2009/layout/CircleArrowProcess"/>
    <dgm:cxn modelId="{B32F092D-BEFE-49D2-9B68-E915B060B935}" type="presParOf" srcId="{15E16F13-3E40-4FA7-9103-8E642B9E5847}" destId="{578D4722-BADA-472F-AD59-346EEA9BE95A}" srcOrd="3" destOrd="0" presId="urn:microsoft.com/office/officeart/2009/layout/CircleArrowProcess"/>
    <dgm:cxn modelId="{AF8BBC9A-E114-49EE-B4AF-B2FB85D62E17}" type="presParOf" srcId="{578D4722-BADA-472F-AD59-346EEA9BE95A}" destId="{F126559E-4BB2-481E-9442-1272CC3C6017}" srcOrd="0" destOrd="0" presId="urn:microsoft.com/office/officeart/2009/layout/CircleArrowProcess"/>
    <dgm:cxn modelId="{BDC762EE-AFCF-4945-ACFA-7D9750BF0303}" type="presParOf" srcId="{15E16F13-3E40-4FA7-9103-8E642B9E5847}" destId="{41FC435C-DA92-46DF-BDAE-9E868BAE9E6B}" srcOrd="4" destOrd="0" presId="urn:microsoft.com/office/officeart/2009/layout/CircleArrowProcess"/>
    <dgm:cxn modelId="{D1E1BE69-85AA-48A3-BB61-9C73EDFE4C37}" type="presParOf" srcId="{15E16F13-3E40-4FA7-9103-8E642B9E5847}" destId="{3ADE5125-123F-4E2A-B796-FEBC40781454}" srcOrd="5" destOrd="0" presId="urn:microsoft.com/office/officeart/2009/layout/CircleArrowProcess"/>
    <dgm:cxn modelId="{1220A2F7-2D6B-457C-929F-F02DFF4B1FE0}" type="presParOf" srcId="{15E16F13-3E40-4FA7-9103-8E642B9E5847}" destId="{E787B87E-431C-40FD-AE31-3F6317AA16D7}" srcOrd="6" destOrd="0" presId="urn:microsoft.com/office/officeart/2009/layout/CircleArrowProcess"/>
    <dgm:cxn modelId="{24F13639-AA3D-4698-A48A-1A0106D8529E}" type="presParOf" srcId="{E787B87E-431C-40FD-AE31-3F6317AA16D7}" destId="{CF89E69A-BB95-403B-85DA-F84569FC661C}" srcOrd="0" destOrd="0" presId="urn:microsoft.com/office/officeart/2009/layout/CircleArrowProcess"/>
    <dgm:cxn modelId="{F7535E83-23FB-42E6-A8B9-CBF8845171B0}" type="presParOf" srcId="{15E16F13-3E40-4FA7-9103-8E642B9E5847}" destId="{9385BFDE-1167-47ED-9C4B-541E6DAC2759}" srcOrd="7" destOrd="0" presId="urn:microsoft.com/office/officeart/2009/layout/CircleArrowProcess"/>
    <dgm:cxn modelId="{DDCD408B-EE99-4DE4-8A18-C68AFAE90EB2}" type="presParOf" srcId="{15E16F13-3E40-4FA7-9103-8E642B9E5847}" destId="{2CE122AA-88E8-4E6F-8C97-453E259257A4}" srcOrd="8" destOrd="0" presId="urn:microsoft.com/office/officeart/2009/layout/CircleArrowProcess"/>
    <dgm:cxn modelId="{49B08013-1B58-4A10-A39C-992456DEADDF}" type="presParOf" srcId="{15E16F13-3E40-4FA7-9103-8E642B9E5847}" destId="{439794DE-6391-4BDE-88C0-8C9A9B9BAAD4}" srcOrd="9" destOrd="0" presId="urn:microsoft.com/office/officeart/2009/layout/CircleArrowProcess"/>
    <dgm:cxn modelId="{CDA40522-B3EB-4BB7-A364-C8083468FCF5}" type="presParOf" srcId="{439794DE-6391-4BDE-88C0-8C9A9B9BAAD4}" destId="{C4EB70AB-7640-4074-BCFA-EB17B0D9D8E5}" srcOrd="0" destOrd="0" presId="urn:microsoft.com/office/officeart/2009/layout/CircleArrowProcess"/>
    <dgm:cxn modelId="{EBC02523-410D-4377-917A-08E13813DE32}" type="presParOf" srcId="{15E16F13-3E40-4FA7-9103-8E642B9E5847}" destId="{14A669D2-3523-48A3-9D55-31C6681E4241}" srcOrd="10" destOrd="0" presId="urn:microsoft.com/office/officeart/2009/layout/CircleArrowProcess"/>
    <dgm:cxn modelId="{4676AD8C-3122-49D1-83BB-DEA31BDDC4E7}" type="presParOf" srcId="{15E16F13-3E40-4FA7-9103-8E642B9E5847}" destId="{D6BFE885-1849-436E-8202-7B6262768DA6}" srcOrd="11" destOrd="0" presId="urn:microsoft.com/office/officeart/2009/layout/CircleArrowProcess"/>
    <dgm:cxn modelId="{4B3A8A94-6A6F-420A-8F28-FAE0063B42B2}" type="presParOf" srcId="{15E16F13-3E40-4FA7-9103-8E642B9E5847}" destId="{AF93B8E9-5C97-43B2-B18B-A757F5279AB9}" srcOrd="12" destOrd="0" presId="urn:microsoft.com/office/officeart/2009/layout/CircleArrowProcess"/>
    <dgm:cxn modelId="{DD8A8CA6-0DA2-4ECB-B85B-40B063F24630}" type="presParOf" srcId="{AF93B8E9-5C97-43B2-B18B-A757F5279AB9}" destId="{41A98F72-B345-47C0-B49A-89FDAF08AC62}" srcOrd="0" destOrd="0" presId="urn:microsoft.com/office/officeart/2009/layout/CircleArrowProcess"/>
    <dgm:cxn modelId="{205DA376-7441-46A5-A340-007C311D68C0}" type="presParOf" srcId="{15E16F13-3E40-4FA7-9103-8E642B9E5847}" destId="{42097001-7BF1-44F0-9788-9677254B13C1}" srcOrd="13" destOrd="0" presId="urn:microsoft.com/office/officeart/2009/layout/CircleArrowProcess"/>
    <dgm:cxn modelId="{DC0C4275-7A66-4D47-95F8-A6E3C4BBE4BE}" type="presParOf" srcId="{15E16F13-3E40-4FA7-9103-8E642B9E5847}" destId="{24ECE2F1-3E2B-4119-BDE8-3722AE80EB86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267FE-DB24-4F4C-AB6D-500EA21D73A3}">
      <dsp:nvSpPr>
        <dsp:cNvPr id="0" name=""/>
        <dsp:cNvSpPr/>
      </dsp:nvSpPr>
      <dsp:spPr>
        <a:xfrm>
          <a:off x="4224442" y="0"/>
          <a:ext cx="1999955" cy="20000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D21A0-919F-461E-BD89-AEA9C9C01C96}">
      <dsp:nvSpPr>
        <dsp:cNvPr id="0" name=""/>
        <dsp:cNvSpPr/>
      </dsp:nvSpPr>
      <dsp:spPr>
        <a:xfrm>
          <a:off x="6221397" y="59330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593302"/>
        <a:ext cx="1198998" cy="795374"/>
      </dsp:txXfrm>
    </dsp:sp>
    <dsp:sp modelId="{3C11CE67-4B29-486F-8F41-098E3FB36ACA}">
      <dsp:nvSpPr>
        <dsp:cNvPr id="0" name=""/>
        <dsp:cNvSpPr/>
      </dsp:nvSpPr>
      <dsp:spPr>
        <a:xfrm>
          <a:off x="4666001" y="724358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Client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724358"/>
        <a:ext cx="1116088" cy="557794"/>
      </dsp:txXfrm>
    </dsp:sp>
    <dsp:sp modelId="{15542722-B485-4A13-B6B0-01F581466852}">
      <dsp:nvSpPr>
        <dsp:cNvPr id="0" name=""/>
        <dsp:cNvSpPr/>
      </dsp:nvSpPr>
      <dsp:spPr>
        <a:xfrm>
          <a:off x="3668836" y="1149160"/>
          <a:ext cx="1999955" cy="200005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5112E6-F78F-434D-87CE-90653BA4DEC0}">
      <dsp:nvSpPr>
        <dsp:cNvPr id="0" name=""/>
        <dsp:cNvSpPr/>
      </dsp:nvSpPr>
      <dsp:spPr>
        <a:xfrm>
          <a:off x="5675170" y="175731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675170" y="1757312"/>
        <a:ext cx="1198998" cy="795374"/>
      </dsp:txXfrm>
    </dsp:sp>
    <dsp:sp modelId="{65601EE7-CF72-483F-B740-6C896F11F431}">
      <dsp:nvSpPr>
        <dsp:cNvPr id="0" name=""/>
        <dsp:cNvSpPr/>
      </dsp:nvSpPr>
      <dsp:spPr>
        <a:xfrm>
          <a:off x="4108144" y="1876101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Controller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108144" y="1876101"/>
        <a:ext cx="1116088" cy="557794"/>
      </dsp:txXfrm>
    </dsp:sp>
    <dsp:sp modelId="{6243728A-BDDE-4D27-9003-0A7DA3515D6D}">
      <dsp:nvSpPr>
        <dsp:cNvPr id="0" name=""/>
        <dsp:cNvSpPr/>
      </dsp:nvSpPr>
      <dsp:spPr>
        <a:xfrm>
          <a:off x="4224442" y="2303486"/>
          <a:ext cx="1999955" cy="200005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DD1C8-2A85-45FD-9DEC-BAC2CFF50B11}">
      <dsp:nvSpPr>
        <dsp:cNvPr id="0" name=""/>
        <dsp:cNvSpPr/>
      </dsp:nvSpPr>
      <dsp:spPr>
        <a:xfrm>
          <a:off x="6221397" y="2896789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2896789"/>
        <a:ext cx="1198998" cy="795374"/>
      </dsp:txXfrm>
    </dsp:sp>
    <dsp:sp modelId="{6E196C50-F8D1-4361-96AB-0D20C4E6582A}">
      <dsp:nvSpPr>
        <dsp:cNvPr id="0" name=""/>
        <dsp:cNvSpPr/>
      </dsp:nvSpPr>
      <dsp:spPr>
        <a:xfrm>
          <a:off x="4666001" y="3027199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Business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3027199"/>
        <a:ext cx="1116088" cy="557794"/>
      </dsp:txXfrm>
    </dsp:sp>
    <dsp:sp modelId="{8FA0C52F-E9D8-4812-B1FB-20B4F00DDB9B}">
      <dsp:nvSpPr>
        <dsp:cNvPr id="0" name=""/>
        <dsp:cNvSpPr/>
      </dsp:nvSpPr>
      <dsp:spPr>
        <a:xfrm>
          <a:off x="3668836" y="3454584"/>
          <a:ext cx="1999955" cy="200005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6DFD-B4D1-4705-B3FE-C51B82BEE8BA}">
      <dsp:nvSpPr>
        <dsp:cNvPr id="0" name=""/>
        <dsp:cNvSpPr/>
      </dsp:nvSpPr>
      <dsp:spPr>
        <a:xfrm>
          <a:off x="5675170" y="404853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675170" y="4048532"/>
        <a:ext cx="1198998" cy="795374"/>
      </dsp:txXfrm>
    </dsp:sp>
    <dsp:sp modelId="{BE2E24E5-556E-4260-AC11-19E5769EDF04}">
      <dsp:nvSpPr>
        <dsp:cNvPr id="0" name=""/>
        <dsp:cNvSpPr/>
      </dsp:nvSpPr>
      <dsp:spPr>
        <a:xfrm>
          <a:off x="4108144" y="4178942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DAO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108144" y="4178942"/>
        <a:ext cx="1116088" cy="557794"/>
      </dsp:txXfrm>
    </dsp:sp>
    <dsp:sp modelId="{0D1728C5-4B0C-4BE1-B8ED-7CA65EAFD293}">
      <dsp:nvSpPr>
        <dsp:cNvPr id="0" name=""/>
        <dsp:cNvSpPr/>
      </dsp:nvSpPr>
      <dsp:spPr>
        <a:xfrm>
          <a:off x="4366626" y="4736737"/>
          <a:ext cx="1718213" cy="171922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1F013E-0697-4C8E-9853-2B45DB6B2D6F}">
      <dsp:nvSpPr>
        <dsp:cNvPr id="0" name=""/>
        <dsp:cNvSpPr/>
      </dsp:nvSpPr>
      <dsp:spPr>
        <a:xfrm>
          <a:off x="6221397" y="5211896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5211896"/>
        <a:ext cx="1198998" cy="795374"/>
      </dsp:txXfrm>
    </dsp:sp>
    <dsp:sp modelId="{6B6B0197-1A55-4AF2-98C6-2E9041DC210A}">
      <dsp:nvSpPr>
        <dsp:cNvPr id="0" name=""/>
        <dsp:cNvSpPr/>
      </dsp:nvSpPr>
      <dsp:spPr>
        <a:xfrm>
          <a:off x="4666001" y="5330686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Database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5330686"/>
        <a:ext cx="1116088" cy="557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35CF-A966-4F11-9D9C-3916701FFDAB}">
      <dsp:nvSpPr>
        <dsp:cNvPr id="0" name=""/>
        <dsp:cNvSpPr/>
      </dsp:nvSpPr>
      <dsp:spPr>
        <a:xfrm>
          <a:off x="4224442" y="0"/>
          <a:ext cx="1999955" cy="20000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E87C38-6A37-4C30-9B1C-ED8A5631BACA}">
      <dsp:nvSpPr>
        <dsp:cNvPr id="0" name=""/>
        <dsp:cNvSpPr/>
      </dsp:nvSpPr>
      <dsp:spPr>
        <a:xfrm>
          <a:off x="6221397" y="59330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593302"/>
        <a:ext cx="1198998" cy="795374"/>
      </dsp:txXfrm>
    </dsp:sp>
    <dsp:sp modelId="{87469F09-3F75-4B68-A96B-085003647F10}">
      <dsp:nvSpPr>
        <dsp:cNvPr id="0" name=""/>
        <dsp:cNvSpPr/>
      </dsp:nvSpPr>
      <dsp:spPr>
        <a:xfrm>
          <a:off x="4666001" y="724358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Database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724358"/>
        <a:ext cx="1116088" cy="557794"/>
      </dsp:txXfrm>
    </dsp:sp>
    <dsp:sp modelId="{F126559E-4BB2-481E-9442-1272CC3C6017}">
      <dsp:nvSpPr>
        <dsp:cNvPr id="0" name=""/>
        <dsp:cNvSpPr/>
      </dsp:nvSpPr>
      <dsp:spPr>
        <a:xfrm>
          <a:off x="3668836" y="1149160"/>
          <a:ext cx="1999955" cy="200005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FC435C-DA92-46DF-BDAE-9E868BAE9E6B}">
      <dsp:nvSpPr>
        <dsp:cNvPr id="0" name=""/>
        <dsp:cNvSpPr/>
      </dsp:nvSpPr>
      <dsp:spPr>
        <a:xfrm>
          <a:off x="5675170" y="175731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675170" y="1757312"/>
        <a:ext cx="1198998" cy="795374"/>
      </dsp:txXfrm>
    </dsp:sp>
    <dsp:sp modelId="{3ADE5125-123F-4E2A-B796-FEBC40781454}">
      <dsp:nvSpPr>
        <dsp:cNvPr id="0" name=""/>
        <dsp:cNvSpPr/>
      </dsp:nvSpPr>
      <dsp:spPr>
        <a:xfrm>
          <a:off x="4108144" y="1876101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DAO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108144" y="1876101"/>
        <a:ext cx="1116088" cy="557794"/>
      </dsp:txXfrm>
    </dsp:sp>
    <dsp:sp modelId="{CF89E69A-BB95-403B-85DA-F84569FC661C}">
      <dsp:nvSpPr>
        <dsp:cNvPr id="0" name=""/>
        <dsp:cNvSpPr/>
      </dsp:nvSpPr>
      <dsp:spPr>
        <a:xfrm>
          <a:off x="4224442" y="2303486"/>
          <a:ext cx="1999955" cy="200005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85BFDE-1167-47ED-9C4B-541E6DAC2759}">
      <dsp:nvSpPr>
        <dsp:cNvPr id="0" name=""/>
        <dsp:cNvSpPr/>
      </dsp:nvSpPr>
      <dsp:spPr>
        <a:xfrm>
          <a:off x="6221397" y="2896789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2896789"/>
        <a:ext cx="1198998" cy="795374"/>
      </dsp:txXfrm>
    </dsp:sp>
    <dsp:sp modelId="{2CE122AA-88E8-4E6F-8C97-453E259257A4}">
      <dsp:nvSpPr>
        <dsp:cNvPr id="0" name=""/>
        <dsp:cNvSpPr/>
      </dsp:nvSpPr>
      <dsp:spPr>
        <a:xfrm>
          <a:off x="4666001" y="3027199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Business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3027199"/>
        <a:ext cx="1116088" cy="557794"/>
      </dsp:txXfrm>
    </dsp:sp>
    <dsp:sp modelId="{C4EB70AB-7640-4074-BCFA-EB17B0D9D8E5}">
      <dsp:nvSpPr>
        <dsp:cNvPr id="0" name=""/>
        <dsp:cNvSpPr/>
      </dsp:nvSpPr>
      <dsp:spPr>
        <a:xfrm>
          <a:off x="3668836" y="3454584"/>
          <a:ext cx="1999955" cy="200005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A669D2-3523-48A3-9D55-31C6681E4241}">
      <dsp:nvSpPr>
        <dsp:cNvPr id="0" name=""/>
        <dsp:cNvSpPr/>
      </dsp:nvSpPr>
      <dsp:spPr>
        <a:xfrm>
          <a:off x="5675170" y="4048532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675170" y="4048532"/>
        <a:ext cx="1198998" cy="795374"/>
      </dsp:txXfrm>
    </dsp:sp>
    <dsp:sp modelId="{D6BFE885-1849-436E-8202-7B6262768DA6}">
      <dsp:nvSpPr>
        <dsp:cNvPr id="0" name=""/>
        <dsp:cNvSpPr/>
      </dsp:nvSpPr>
      <dsp:spPr>
        <a:xfrm>
          <a:off x="4108144" y="4178942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Controller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108144" y="4178942"/>
        <a:ext cx="1116088" cy="557794"/>
      </dsp:txXfrm>
    </dsp:sp>
    <dsp:sp modelId="{41A98F72-B345-47C0-B49A-89FDAF08AC62}">
      <dsp:nvSpPr>
        <dsp:cNvPr id="0" name=""/>
        <dsp:cNvSpPr/>
      </dsp:nvSpPr>
      <dsp:spPr>
        <a:xfrm>
          <a:off x="4366626" y="4736737"/>
          <a:ext cx="1718213" cy="171922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097001-7BF1-44F0-9788-9677254B13C1}">
      <dsp:nvSpPr>
        <dsp:cNvPr id="0" name=""/>
        <dsp:cNvSpPr/>
      </dsp:nvSpPr>
      <dsp:spPr>
        <a:xfrm>
          <a:off x="6221397" y="5211896"/>
          <a:ext cx="1198998" cy="79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221397" y="5211896"/>
        <a:ext cx="1198998" cy="795374"/>
      </dsp:txXfrm>
    </dsp:sp>
    <dsp:sp modelId="{24ECE2F1-3E2B-4119-BDE8-3722AE80EB86}">
      <dsp:nvSpPr>
        <dsp:cNvPr id="0" name=""/>
        <dsp:cNvSpPr/>
      </dsp:nvSpPr>
      <dsp:spPr>
        <a:xfrm>
          <a:off x="4666001" y="5330686"/>
          <a:ext cx="1116088" cy="55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Client</a:t>
          </a:r>
          <a:endParaRPr lang="ko-KR" altLang="en-US" sz="19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66001" y="5330686"/>
        <a:ext cx="1116088" cy="557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B05FF44-DF9A-4A13-BC46-2F847A20FBA3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2018-08-20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8-20T07:54:13.215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67652D9-5E98-496C-9A79-7FBE3C3A89CE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93199CD-3E1B-4AE6-990F-76F925F5EA9F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8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0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80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9023433-3EEF-4622-9C85-6CD0BC23D80D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C12699E-3412-44B7-9171-C461BDF7A91B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/>
            </a:lvl6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B7C8E55-64E3-43E3-9B1F-D481C9ABEBA4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63C1306-F24F-4654-B050-3D3785E3A869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0C68357-0488-4B3E-8D6D-734C90E62C4D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00650EB-3FA3-4A54-8CA3-83674E37935A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31A7561-9F8C-438E-9D21-7638ED08212B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D33435E-7C56-449C-911C-471A0263CF30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1CC9ECC-9233-4658-8663-B73DDF1FF0B0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B049273-EAB0-4DCF-941E-39581054E418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6E7A6B-0AD1-4F59-AD67-4661D6F24343}" type="datetime1">
              <a:rPr lang="ko-KR" altLang="en-US" smtClean="0"/>
              <a:pPr/>
              <a:t>2018-08-20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013F82-EE5E-44EE-A61D-E31C6657F2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3838" indent="-223838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463550" indent="-231775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682625" indent="-219075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857250" indent="-174625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030288" indent="-17303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207008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9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MVC</a:t>
            </a:r>
            <a:r>
              <a:rPr lang="ko-KR" altLang="en-US" sz="9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패턴</a:t>
            </a:r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 err="1"/>
              <a:t>조은향</a:t>
            </a:r>
            <a:endParaRPr lang="ko-KR" altLang="en-US" sz="2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6732450-3B2F-4847-9729-B0343F788497}"/>
                  </a:ext>
                </a:extLst>
              </p14:cNvPr>
              <p14:cNvContentPartPr/>
              <p14:nvPr/>
            </p14:nvContentPartPr>
            <p14:xfrm>
              <a:off x="6968672" y="867878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6732450-3B2F-4847-9729-B0343F788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552" y="86175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952428" y="332656"/>
            <a:ext cx="4283967" cy="671736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MVC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패턴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Model 2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3" name="내용 개체 틀 2" descr="교대 흐름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92741"/>
              </p:ext>
            </p:extLst>
          </p:nvPr>
        </p:nvGraphicFramePr>
        <p:xfrm>
          <a:off x="693812" y="141392"/>
          <a:ext cx="11089232" cy="645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2" descr="교대 흐름형" title="SmartArt">
            <a:extLst>
              <a:ext uri="{FF2B5EF4-FFF2-40B4-BE49-F238E27FC236}">
                <a16:creationId xmlns:a16="http://schemas.microsoft.com/office/drawing/2014/main" id="{F0ECC87C-11F3-4878-8DCD-1CCEF9AA2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239071"/>
              </p:ext>
            </p:extLst>
          </p:nvPr>
        </p:nvGraphicFramePr>
        <p:xfrm>
          <a:off x="693812" y="116632"/>
          <a:ext cx="11089232" cy="645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5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9541" y="3861048"/>
            <a:ext cx="2230496" cy="710952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MVC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패턴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788" y="4648200"/>
            <a:ext cx="3581399" cy="13716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Model 2</a:t>
            </a:r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D5965D74-CDB6-42E3-BF77-ACF20998A8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>
          <a:xfrm>
            <a:off x="2926061" y="685800"/>
            <a:ext cx="8426152" cy="5334000"/>
          </a:xfrm>
        </p:spPr>
      </p:pic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8F6D56F1-E828-4762-9B7D-492106F618EC}"/>
              </a:ext>
            </a:extLst>
          </p:cNvPr>
          <p:cNvSpPr txBox="1">
            <a:spLocks/>
          </p:cNvSpPr>
          <p:nvPr/>
        </p:nvSpPr>
        <p:spPr>
          <a:xfrm>
            <a:off x="765820" y="6381328"/>
            <a:ext cx="11305256" cy="8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출처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http://blog.daum.net/_blog/hdn/BgmFrame.do?blogname=gunsu0j&amp;articleno=165&amp;id=gunsu0j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디지털 블루 터널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8_TF02895261_TF02895261.potx" id="{CB703ADA-4020-4533-B4A6-C21C09E7A272}" vid="{1ECFAB70-D429-474F-8B69-CF255C8DA589}"/>
    </a:ext>
  </a:extLst>
</a:theme>
</file>

<file path=ppt/theme/theme2.xml><?xml version="1.0" encoding="utf-8"?>
<a:theme xmlns:a="http://schemas.openxmlformats.org/drawingml/2006/main" name="Office 테마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디지털 파란색 터널 프레젠테이션(와이드스크린)</Template>
  <TotalTime>0</TotalTime>
  <Words>53</Words>
  <Application>Microsoft Office PowerPoint</Application>
  <PresentationFormat>사용자 지정</PresentationFormat>
  <Paragraphs>19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malgun gothic</vt:lpstr>
      <vt:lpstr>Arial</vt:lpstr>
      <vt:lpstr>Corbel</vt:lpstr>
      <vt:lpstr>디지털 블루 터널 16x9</vt:lpstr>
      <vt:lpstr>MVC패턴</vt:lpstr>
      <vt:lpstr>MVC패턴 Model 2</vt:lpstr>
      <vt:lpstr>PowerPoint 프레젠테이션</vt:lpstr>
      <vt:lpstr>MVC패턴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2018-08-19T07:41:33Z</dcterms:created>
  <dcterms:modified xsi:type="dcterms:W3CDTF">2018-08-20T09:00:45Z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