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3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1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7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8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EAB6-AE7A-4D38-BE97-1F0142F1D73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187F-7FF7-418C-98BB-63C8C3BD8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3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smtClean="0"/>
              <a:t>스프링 </a:t>
            </a:r>
            <a:r>
              <a:rPr lang="en-US" altLang="ko-KR" sz="4500" dirty="0" smtClean="0"/>
              <a:t>Annotation, Xml</a:t>
            </a:r>
            <a:endParaRPr lang="ko-KR" altLang="en-US" sz="4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24292" y="5096730"/>
            <a:ext cx="1488830" cy="882039"/>
          </a:xfrm>
        </p:spPr>
        <p:txBody>
          <a:bodyPr/>
          <a:lstStyle/>
          <a:p>
            <a:pPr algn="r"/>
            <a:r>
              <a:rPr lang="ko-KR" altLang="en-US" dirty="0" smtClean="0"/>
              <a:t>정진아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42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메서드의 위에 줄에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표시가 붙은 것을 말한다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ApplicationContext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인터페이스를 통해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Pre-Loading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가능하도록 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Pre-Loading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은 서버가 로드 될 때 객체들이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인스턴스를 만드는 것이다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2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Autowired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@Qualifier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통해서 의존성 주입을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쉽게 받을 수 있다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현업에서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Xml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보다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Annotation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주로 사용한다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특별한 경우가 아니라면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Lazy-loading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방식 보다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pre-loading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방식 사용을 권한다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19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.xml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파일을 생성하고 그 파일에 설정을 기술하는 것이다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BeanFactory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인터페이스를 통해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Lazy-Loading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가능하도록 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Lazy-Loading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서버가 로드 된 후 인스턴스를 먼저 만들지 않고 호출 시에 만드는 것이다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92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Xml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파일에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&lt;bean /&gt;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등록해 의존성 주입을 바라보게 할 수 있다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43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117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스프링 Annotation, Xml</vt:lpstr>
      <vt:lpstr>Annotation</vt:lpstr>
      <vt:lpstr>PowerPoint 프레젠테이션</vt:lpstr>
      <vt:lpstr>Xml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2018-09-25T13:09:48Z</dcterms:created>
  <dcterms:modified xsi:type="dcterms:W3CDTF">2018-09-26T15:35:33Z</dcterms:modified>
</cp:coreProperties>
</file>