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80" r:id="rId16"/>
  </p:sldMasterIdLst>
  <p:sldIdLst>
    <p:sldId id="256" r:id="rId18"/>
    <p:sldId id="257" r:id="rId19"/>
    <p:sldId id="258" r:id="rId20"/>
    <p:sldId id="264" r:id="rId21"/>
    <p:sldId id="267" r:id="rId22"/>
    <p:sldId id="268" r:id="rId23"/>
    <p:sldId id="269" r:id="rId24"/>
    <p:sldId id="265" r:id="rId25"/>
    <p:sldId id="270" r:id="rId26"/>
    <p:sldId id="273" r:id="rId27"/>
    <p:sldId id="271" r:id="rId28"/>
    <p:sldId id="2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3839" userDrawn="1">
          <p15:clr>
            <a:srgbClr val="A4A3A4"/>
          </p15:clr>
        </p15:guide>
      </p15:sldGuideLst>
    </p:ext>
  </p:extLst>
  <p:embeddedFontLst>
    <p:embeddedFont>
      <p:font typeface="맑은 고딕" panose="020B0503020000020004" pitchFamily="50" charset="-127">
        <p:regular r:id="rId9"/>
        <p:bold r:id="rId10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7F7F7F"/>
    <a:srgbClr val="D9DAD8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76" y="-188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font" Target="fonts/font2.fntdata"></Relationship><Relationship Id="rId3" Type="http://schemas.openxmlformats.org/officeDocument/2006/relationships/font" Target="fonts/font1.fntdata"></Relationship><Relationship Id="rId4" Type="http://schemas.openxmlformats.org/officeDocument/2006/relationships/tableStyles" Target="tableStyles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4852556500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hyperlink" Target="https://blog.naver.com/jhnyang/221411820107" TargetMode="External"></Relationship><Relationship Id="rId3" Type="http://schemas.openxmlformats.org/officeDocument/2006/relationships/hyperlink" Target="http://tcpschool.com/ajax/ajax_intro_works" TargetMode="Externa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hyperlink" Target="https://encrypted-tbn0.gstatic.com/images?q=tbn:ANd9GcQyqA2m0tm_iXVbYJPvPaeRfxOoH15bW29OEqGK7NfxXDamWL2M" TargetMode="External"></Relationship><Relationship Id="rId4" Type="http://schemas.openxmlformats.org/officeDocument/2006/relationships/hyperlink" Target="https://commons.wikimedia.org/wiki/File:AJAX_logo_by_gengns.svg" TargetMode="External"></Relationship><Relationship Id="rId5" Type="http://schemas.openxmlformats.org/officeDocument/2006/relationships/image" Target="../media/fImage1003712041.png"></Relationship><Relationship Id="rId6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4852228467.png"></Relationship><Relationship Id="rId3" Type="http://schemas.openxmlformats.org/officeDocument/2006/relationships/image" Target="../media/fImage9864223633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947105-6879-445D-B76B-D5EFC8256F29}"/>
              </a:ext>
            </a:extLst>
          </p:cNvPr>
          <p:cNvSpPr txBox="1"/>
          <p:nvPr/>
        </p:nvSpPr>
        <p:spPr>
          <a:xfrm>
            <a:off x="4640580" y="2233295"/>
            <a:ext cx="2379980" cy="83058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AJAX 란?</a:t>
            </a:r>
            <a:endParaRPr lang="ko-KR" altLang="en-US" sz="48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E316FB-EDEF-4544-BEAA-916AA4BA21A0}"/>
              </a:ext>
            </a:extLst>
          </p:cNvPr>
          <p:cNvSpPr txBox="1"/>
          <p:nvPr/>
        </p:nvSpPr>
        <p:spPr>
          <a:xfrm>
            <a:off x="5277485" y="5525135"/>
            <a:ext cx="125666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김동근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4739640" y="1560830"/>
            <a:ext cx="3876675" cy="253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n w="9525" cap="flat" cmpd="sng">
                  <a:solidFill>
                    <a:schemeClr val="tx1">
                      <a:alpha val="9803"/>
                    </a:schemeClr>
                  </a:solidFill>
                  <a:prstDash val="solid"/>
                </a:ln>
                <a:latin typeface="210 옴니고딕 030" charset="0"/>
                <a:ea typeface="210 옴니고딕 030" charset="0"/>
              </a:rPr>
              <a:t>오픈소스 프레임워크기반의 자바 웹 개발자 양성 과정 </a:t>
            </a:r>
            <a:endParaRPr lang="ko-KR" altLang="en-US" sz="1050" cap="none" dirty="0" smtClean="0" b="0" strike="noStrike">
              <a:ln w="9525" cap="flat" cmpd="sng">
                <a:solidFill>
                  <a:schemeClr val="tx1">
                    <a:alpha val="9803"/>
                  </a:schemeClr>
                </a:solidFill>
                <a:prstDash val="solid"/>
              </a:ln>
              <a:latin typeface="210 옴니고딕 030" charset="0"/>
              <a:ea typeface="210 옴니고딕 030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D2D99A6-C3A5-455C-8184-43DACE6D4904}"/>
              </a:ext>
            </a:extLst>
          </p:cNvPr>
          <p:cNvGrpSpPr/>
          <p:nvPr/>
        </p:nvGrpSpPr>
        <p:grpSpPr>
          <a:xfrm>
            <a:off x="3917950" y="1769110"/>
            <a:ext cx="4197985" cy="88265"/>
            <a:chOff x="3917950" y="1769110"/>
            <a:chExt cx="4197985" cy="8826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50" y="1817370"/>
              <a:ext cx="4197985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4FF5575-BD81-49D6-BF4F-81749C4C22BA}"/>
                </a:ext>
              </a:extLst>
            </p:cNvPr>
            <p:cNvSpPr/>
            <p:nvPr/>
          </p:nvSpPr>
          <p:spPr>
            <a:xfrm>
              <a:off x="3924935" y="1769110"/>
              <a:ext cx="812165" cy="45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36B305E-0F6B-4B99-882A-37313EC9E4AE}"/>
                </a:ext>
              </a:extLst>
            </p:cNvPr>
            <p:cNvSpPr/>
            <p:nvPr/>
          </p:nvSpPr>
          <p:spPr>
            <a:xfrm>
              <a:off x="7303770" y="1812290"/>
              <a:ext cx="812165" cy="45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DongKeun/AppData/Roaming/PolarisOffice/ETemp/13136_2312896/fImage11485255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375285"/>
            <a:ext cx="10101580" cy="62782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159385" y="182880"/>
            <a:ext cx="1852930" cy="880745"/>
            <a:chOff x="159385" y="182880"/>
            <a:chExt cx="1852930" cy="880745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 rot="0">
              <a:off x="163195" y="417830"/>
              <a:ext cx="1758950" cy="64579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참조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159385" y="182880"/>
              <a:ext cx="1852930" cy="854710"/>
            </a:xfrm>
            <a:prstGeom prst="rect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1642110" y="1572895"/>
            <a:ext cx="8653780" cy="1337945"/>
            <a:chOff x="1642110" y="1572895"/>
            <a:chExt cx="8653780" cy="1337945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1642110" y="1572895"/>
              <a:ext cx="8653780" cy="133794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508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solidFill>
                    <a:srgbClr val="0563C1"/>
                  </a:solidFill>
                  <a:latin typeface="맑은 고딕" charset="0"/>
                  <a:ea typeface="맑은 고딕" charset="0"/>
                  <a:hlinkClick r:id="rId2"/>
                </a:rPr>
                <a:t>https://blog.naver.com/jhnyang/221411820107</a:t>
              </a:r>
              <a:endParaRPr lang="ko-KR" altLang="en-US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solidFill>
                    <a:srgbClr val="0563C1"/>
                  </a:solidFill>
                  <a:latin typeface="맑은 고딕" charset="0"/>
                  <a:ea typeface="맑은 고딕" charset="0"/>
                  <a:hlinkClick r:id="rId3"/>
                </a:rPr>
                <a:t>http://tcpschool.com/ajax/ajax_intro_works</a:t>
              </a:r>
              <a:endParaRPr lang="ko-KR" altLang="en-US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solidFill>
                    <a:srgbClr val="0563C1"/>
                  </a:solidFill>
                  <a:latin typeface="맑은 고딕" charset="0"/>
                  <a:ea typeface="맑은 고딕" charset="0"/>
                </a:rPr>
                <a:t>https://coding-factory.tistory.com/143</a:t>
              </a:r>
              <a:endParaRPr lang="ko-KR" altLang="en-US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solidFill>
                    <a:srgbClr val="0563C1"/>
                  </a:solidFill>
                  <a:latin typeface="맑은 고딕" charset="0"/>
                  <a:ea typeface="맑은 고딕" charset="0"/>
                </a:rPr>
                <a:t>https://wherethelightis.tistory.com/14</a:t>
              </a:r>
              <a:endParaRPr lang="ko-KR" altLang="en-US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solidFill>
                    <a:srgbClr val="0563C1"/>
                  </a:solidFill>
                  <a:latin typeface="맑은 고딕" charset="0"/>
                  <a:ea typeface="맑은 고딕" charset="0"/>
                </a:rPr>
                <a:t>https://ko.wikipedia.org/wiki/Ajax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Medium" charset="0"/>
                <a:ea typeface="KoPub돋움체 Medium" charset="0"/>
              </a:endParaRPr>
            </a:p>
          </p:txBody>
        </p:sp>
      </p:grpSp>
      <p:sp>
        <p:nvSpPr>
          <p:cNvPr id="30" name="TextBox 29"/>
          <p:cNvSpPr txBox="1">
            <a:spLocks/>
          </p:cNvSpPr>
          <p:nvPr/>
        </p:nvSpPr>
        <p:spPr>
          <a:xfrm rot="0">
            <a:off x="2388870" y="422275"/>
            <a:ext cx="3326765" cy="52260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참조링크</a:t>
            </a:r>
            <a:endParaRPr lang="ko-KR" altLang="en-US" sz="28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8FCD74-879C-42EB-8E54-8521F532144E}"/>
              </a:ext>
            </a:extLst>
          </p:cNvPr>
          <p:cNvSpPr txBox="1"/>
          <p:nvPr/>
        </p:nvSpPr>
        <p:spPr>
          <a:xfrm>
            <a:off x="4625975" y="2693670"/>
            <a:ext cx="2976880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3839210" y="464185"/>
            <a:ext cx="182054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1582EED-4CEF-4332-AD6E-3A0DE847DFC5}"/>
              </a:ext>
            </a:extLst>
          </p:cNvPr>
          <p:cNvSpPr/>
          <p:nvPr/>
        </p:nvSpPr>
        <p:spPr>
          <a:xfrm>
            <a:off x="3949065" y="80708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 rot="0">
            <a:off x="5046980" y="1531620"/>
            <a:ext cx="188341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Contents 1</a:t>
            </a:r>
            <a:endParaRPr lang="ko-KR" altLang="en-US" sz="20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- What is AJAX?</a:t>
            </a:r>
            <a:endParaRPr lang="ko-KR" altLang="en-US" sz="16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9F8AD0-7BC8-473F-B209-B77428A0C729}"/>
              </a:ext>
            </a:extLst>
          </p:cNvPr>
          <p:cNvSpPr txBox="1"/>
          <p:nvPr/>
        </p:nvSpPr>
        <p:spPr>
          <a:xfrm>
            <a:off x="5046980" y="2946400"/>
            <a:ext cx="1577340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Contents 2</a:t>
            </a:r>
            <a:endParaRPr lang="ko-KR" altLang="en-US" sz="20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- How?</a:t>
            </a:r>
            <a:endParaRPr lang="ko-KR" altLang="en-US" sz="16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385" y="182880"/>
            <a:ext cx="1852295" cy="854075"/>
            <a:chOff x="159385" y="182880"/>
            <a:chExt cx="1852295" cy="854075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 rot="0">
              <a:off x="207645" y="283845"/>
              <a:ext cx="1758950" cy="73787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Contents 1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What is AJAX?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159385" y="182880"/>
              <a:ext cx="1852930" cy="854710"/>
            </a:xfrm>
            <a:prstGeom prst="rect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6063615" y="2137410"/>
            <a:ext cx="5277485" cy="3686175"/>
            <a:chOff x="6063615" y="2137410"/>
            <a:chExt cx="5277485" cy="3686175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6063615" y="2137410"/>
              <a:ext cx="3083560" cy="461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Medium" charset="0"/>
                  <a:ea typeface="KoPub돋움체 Medium" charset="0"/>
                </a:rPr>
                <a:t>AJAX 란?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 rot="0">
              <a:off x="6063615" y="2686685"/>
              <a:ext cx="5278120" cy="230695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Asynchronous Javascript And XML 의 약자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45720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- Javascript와 XML을 이용하여 비동기 통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742950" indent="-285750" algn="just" fontAlgn="auto" defTabSz="914400" eaLnBrk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기존 HTML통신과 다르게 새로고침 없이 사용 가능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742950" indent="-285750" algn="just" fontAlgn="auto" defTabSz="914400" eaLnBrk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동적인 페이지 표현이 쉽게 가능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742950" indent="-285750" algn="just" fontAlgn="auto" defTabSz="914400" eaLnBrk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추가해야하는 라이브러리 or 파일 없이 Javascript로 바로 사용 가능 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742950" indent="-285750" algn="just" fontAlgn="auto" defTabSz="914400" eaLnBrk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새로운 기술이 아닌 새로운 “접근방식”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0">
              <a:off x="6155055" y="2536825"/>
              <a:ext cx="5095240" cy="635"/>
            </a:xfrm>
            <a:prstGeom prst="line"/>
            <a:ln w="158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275"/>
            <a:ext cx="3326765" cy="5226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AJAX란 무엇인가?</a:t>
            </a:r>
            <a:endParaRPr lang="ko-KR" altLang="en-US" sz="28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4705350" y="4735195"/>
            <a:ext cx="981710" cy="276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  <a:hlinkClick r:id="rId4"/>
              </a:rPr>
              <a:t>Image Link</a:t>
            </a:r>
            <a:endParaRPr lang="ko-KR" altLang="en-US" sz="12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  <p:pic>
        <p:nvPicPr>
          <p:cNvPr id="31" name="그림 30" descr="C:/Users/DongKeun/AppData/Roaming/PolarisOffice/ETemp/13136_2312896/fImage100371204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070" y="2425065"/>
            <a:ext cx="4491990" cy="21691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385" y="182880"/>
            <a:ext cx="1852295" cy="854075"/>
            <a:chOff x="159385" y="182880"/>
            <a:chExt cx="1852295" cy="854075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 rot="0">
              <a:off x="207645" y="283845"/>
              <a:ext cx="1758950" cy="73787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Contents 1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What is AJAX?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159385" y="182880"/>
              <a:ext cx="1852930" cy="854710"/>
            </a:xfrm>
            <a:prstGeom prst="rect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692785" y="1478280"/>
            <a:ext cx="9683750" cy="3706495"/>
            <a:chOff x="692785" y="1478280"/>
            <a:chExt cx="9683750" cy="3706495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692785" y="1478280"/>
              <a:ext cx="9516745" cy="39116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Medium" charset="0"/>
                  <a:ea typeface="KoPub돋움체 Medium" charset="0"/>
                </a:rPr>
                <a:t> 비동기방식(Asynchronous)이란?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 rot="0">
              <a:off x="692785" y="2047875"/>
              <a:ext cx="9684385" cy="313753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웹페이지 전체를 리로딩 하지 않고 데이터를 불러올수 있다.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전체 갱신을 하지않고 일부분만 갱신을 하여 빠르다.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742950" indent="-285750" algn="just" fontAlgn="auto" defTabSz="914400" eaLnBrk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이때 서버와 다양한 형태의 데이터를 주고받을 수 있다.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1200150" indent="-285750" algn="just" fontAlgn="auto" defTabSz="914400" eaLnBrk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JSON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1200150" indent="-285750" algn="just" fontAlgn="auto" defTabSz="914400" eaLnBrk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XML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1200150" indent="-285750" algn="just" fontAlgn="auto" defTabSz="914400" eaLnBrk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HTML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1200150" indent="-285750" algn="just" fontAlgn="auto" defTabSz="914400" eaLnBrk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TEXT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1200150" indent="-285750" algn="just" fontAlgn="auto" defTabSz="914400" eaLnBrk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ETC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1200150" indent="-285750" algn="just" fontAlgn="auto" defTabSz="914400" eaLnBrk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0">
              <a:off x="860425" y="1920240"/>
              <a:ext cx="9349105" cy="635"/>
            </a:xfrm>
            <a:prstGeom prst="line"/>
            <a:ln w="158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275"/>
            <a:ext cx="3326765" cy="5226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AJAX란 무엇인가?</a:t>
            </a:r>
            <a:endParaRPr lang="ko-KR" altLang="en-US" sz="28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1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159385" y="182880"/>
            <a:ext cx="1852930" cy="854710"/>
            <a:chOff x="159385" y="182880"/>
            <a:chExt cx="1852930" cy="854710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 rot="0">
              <a:off x="207645" y="283845"/>
              <a:ext cx="1758950" cy="73787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Contents 1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What is AJAX?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159385" y="182880"/>
              <a:ext cx="1852930" cy="854710"/>
            </a:xfrm>
            <a:prstGeom prst="rect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692785" y="1478280"/>
            <a:ext cx="9684385" cy="3430270"/>
            <a:chOff x="692785" y="1478280"/>
            <a:chExt cx="9684385" cy="3430270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692785" y="1478280"/>
              <a:ext cx="9516745" cy="46101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Medium" charset="0"/>
                  <a:ea typeface="KoPub돋움체 Medium" charset="0"/>
                </a:rPr>
                <a:t> AJAX를 사용하는 이유?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 rot="0">
              <a:off x="692785" y="2047875"/>
              <a:ext cx="9684385" cy="2860675"/>
            </a:xfrm>
            <a:prstGeom prst="rect"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기존 HTTP프로토콜은 Request를 보내고 서버에서 Response를 받으면 연결이 끊기고 화면의 전체를 다시 갱신 한다음에 재 연결이 되는 방식.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페이지의 일부분만 수정할 경우에도 페이지 전체를 리로딩하는 방식이라 자원 및 시간낭비를 초래.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AJAX는 html페이지 전체가 아닌 일부분만 갱신 할 수 있도록 XMLHttpRequest 객체를 통해 서버에 requst를 하고, 이같은 경우 JSON or XML 형태로 필요한 데이터만 받아 갱신 하기 때문에 자원 및 시간을 아낄수 있고 빠르다.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1200150" indent="-285750" algn="just" fontAlgn="auto" defTabSz="914400" eaLnBrk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0">
              <a:off x="860425" y="1920240"/>
              <a:ext cx="9349105" cy="635"/>
            </a:xfrm>
            <a:prstGeom prst="line"/>
            <a:ln w="158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>
            <a:spLocks/>
          </p:cNvSpPr>
          <p:nvPr/>
        </p:nvSpPr>
        <p:spPr>
          <a:xfrm rot="0">
            <a:off x="2388870" y="422275"/>
            <a:ext cx="3326765" cy="52260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AJAX란 무엇인가?</a:t>
            </a:r>
            <a:endParaRPr lang="ko-KR" altLang="en-US" sz="28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159385" y="182880"/>
            <a:ext cx="1852930" cy="854710"/>
            <a:chOff x="159385" y="182880"/>
            <a:chExt cx="1852930" cy="854710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 rot="0">
              <a:off x="207645" y="283845"/>
              <a:ext cx="1758950" cy="73787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Contents 1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What is AJAX?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159385" y="182880"/>
              <a:ext cx="1852930" cy="854710"/>
            </a:xfrm>
            <a:prstGeom prst="rect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692785" y="1478280"/>
            <a:ext cx="9684385" cy="3430270"/>
            <a:chOff x="692785" y="1478280"/>
            <a:chExt cx="9684385" cy="3430270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692785" y="1478280"/>
              <a:ext cx="9516745" cy="46101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Medium" charset="0"/>
                  <a:ea typeface="KoPub돋움체 Medium" charset="0"/>
                </a:rPr>
                <a:t> AJAX의 장단점?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 rot="0">
              <a:off x="692785" y="2047875"/>
              <a:ext cx="9684385" cy="1568450"/>
            </a:xfrm>
            <a:prstGeom prst="rect"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2400" cap="none" dirty="0" smtClean="0" b="1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장점</a:t>
              </a:r>
              <a:endParaRPr lang="ko-KR" altLang="en-US" sz="2400" cap="none" dirty="0" smtClean="0" b="1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742950" indent="-285750" algn="just" fontAlgn="auto" defTabSz="914400" eaLnBrk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일부분만 리로딩 하므로 웹페이지의 속도 향상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742950" indent="-285750" algn="just" fontAlgn="auto" defTabSz="914400" eaLnBrk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다양한 UI 사용 가능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742950" indent="-285750" algn="just" fontAlgn="auto" defTabSz="914400" eaLnBrk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백그라운드에서 데이터 전송 가능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0">
              <a:off x="860425" y="1920240"/>
              <a:ext cx="9349105" cy="635"/>
            </a:xfrm>
            <a:prstGeom prst="line"/>
            <a:ln w="158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>
            <a:spLocks/>
          </p:cNvSpPr>
          <p:nvPr/>
        </p:nvSpPr>
        <p:spPr>
          <a:xfrm rot="0">
            <a:off x="2388870" y="422275"/>
            <a:ext cx="3326765" cy="52260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AJAX란 무엇인가?</a:t>
            </a:r>
            <a:endParaRPr lang="ko-KR" altLang="en-US" sz="28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159385" y="182880"/>
            <a:ext cx="1852930" cy="854710"/>
            <a:chOff x="159385" y="182880"/>
            <a:chExt cx="1852930" cy="854710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 rot="0">
              <a:off x="207645" y="283845"/>
              <a:ext cx="1758950" cy="73787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Contents 1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What is AJAX?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159385" y="182880"/>
              <a:ext cx="1852930" cy="854710"/>
            </a:xfrm>
            <a:prstGeom prst="rect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692785" y="1478280"/>
            <a:ext cx="9684385" cy="3430270"/>
            <a:chOff x="692785" y="1478280"/>
            <a:chExt cx="9684385" cy="3430270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692785" y="1478280"/>
              <a:ext cx="9516745" cy="46101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Medium" charset="0"/>
                  <a:ea typeface="KoPub돋움체 Medium" charset="0"/>
                </a:rPr>
                <a:t> AJAX의 장단점?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 rot="0">
              <a:off x="692785" y="2047875"/>
              <a:ext cx="9684385" cy="2399030"/>
            </a:xfrm>
            <a:prstGeom prst="rect"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2400" cap="none" dirty="0" smtClean="0" b="1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단점</a:t>
              </a:r>
              <a:endParaRPr lang="ko-KR" altLang="en-US" sz="2400" cap="none" dirty="0" smtClean="0" b="1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742950" indent="-285750" algn="just" fontAlgn="auto" defTabSz="914400" eaLnBrk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보안에 신경 써야 함.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742950" indent="-285750" algn="just" fontAlgn="auto" defTabSz="914400" eaLnBrk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연속으로 데이터 요청시 서버 부하가 증가할 수 있음.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742950" indent="-285750" algn="just" fontAlgn="auto" defTabSz="914400" eaLnBrk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AJAX가 포함된 서버가 아닌 다른 서버로는 AJAX 요청을 보낼수 없음.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742950" indent="-285750" algn="just" fontAlgn="auto" defTabSz="914400" eaLnBrk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클라이언트 풀링 방식, 서버푸시방식의 실시간 서비스 불가.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1200150" indent="-285750" algn="just" fontAlgn="auto" defTabSz="914400" eaLnBrk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클라이언트 풀링 : request, response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1200150" indent="-285750" algn="just" fontAlgn="auto" defTabSz="914400" eaLnBrk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서버 푸시 방식 : 서버가 자동으로 정보를 제공(스마트폰 푸시알림)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0">
              <a:off x="860425" y="1920240"/>
              <a:ext cx="9349105" cy="635"/>
            </a:xfrm>
            <a:prstGeom prst="line"/>
            <a:ln w="158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>
            <a:spLocks/>
          </p:cNvSpPr>
          <p:nvPr/>
        </p:nvSpPr>
        <p:spPr>
          <a:xfrm rot="0">
            <a:off x="2388870" y="422275"/>
            <a:ext cx="3326765" cy="52260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AJAX란 무엇인가?</a:t>
            </a:r>
            <a:endParaRPr lang="ko-KR" altLang="en-US" sz="28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385" y="182880"/>
            <a:ext cx="1852295" cy="1115060"/>
            <a:chOff x="159385" y="182880"/>
            <a:chExt cx="1852295" cy="1115060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 rot="0">
              <a:off x="207645" y="283845"/>
              <a:ext cx="1758950" cy="73787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Contents 2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How?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159385" y="182880"/>
              <a:ext cx="1852930" cy="854710"/>
            </a:xfrm>
            <a:prstGeom prst="rect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1677670" y="1564005"/>
            <a:ext cx="8806180" cy="3963670"/>
            <a:chOff x="1677670" y="1564005"/>
            <a:chExt cx="8806180" cy="3963670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1677670" y="1564005"/>
              <a:ext cx="8653780" cy="461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Medium" charset="0"/>
                  <a:ea typeface="KoPub돋움체 Medium" charset="0"/>
                </a:rPr>
                <a:t>AJAX의 구성요소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 rot="0">
              <a:off x="1678305" y="2113915"/>
              <a:ext cx="8806180" cy="286067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웹페이지 표현(HTML, CSS 등)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데이터 접근 및 화면을 동적으로 구성하기 위한 DOM모델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	DOM : 문서 객체 모델(Domcument Object Model)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- 데이터 교환을 위한 형태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	- JSON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	- XML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- 웹 서버와의 비동기식 통신을 위한 XMLHttpRequest 객체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- Javascript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0">
              <a:off x="1829435" y="1964055"/>
              <a:ext cx="8501380" cy="635"/>
            </a:xfrm>
            <a:prstGeom prst="line"/>
            <a:ln w="158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275"/>
            <a:ext cx="3326765" cy="5226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How to use AJAX?</a:t>
            </a:r>
            <a:endParaRPr lang="ko-KR" altLang="en-US" sz="28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9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159385" y="182880"/>
            <a:ext cx="1852930" cy="1115695"/>
            <a:chOff x="159385" y="182880"/>
            <a:chExt cx="1852930" cy="1115695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 rot="0">
              <a:off x="207645" y="283845"/>
              <a:ext cx="1758950" cy="73787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Contents 2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How?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159385" y="182880"/>
              <a:ext cx="1852930" cy="854710"/>
            </a:xfrm>
            <a:prstGeom prst="rect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1677670" y="1564005"/>
            <a:ext cx="8806815" cy="3964305"/>
            <a:chOff x="1677670" y="1564005"/>
            <a:chExt cx="8806815" cy="3964305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1677670" y="1564005"/>
              <a:ext cx="8653780" cy="461010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Medium" charset="0"/>
                  <a:ea typeface="KoPub돋움체 Medium" charset="0"/>
                </a:rPr>
                <a:t>AJAX의 동작원리</a:t>
              </a:r>
              <a:endParaRPr lang="ko-KR" altLang="en-US" sz="24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 rot="0">
              <a:off x="1678305" y="2113915"/>
              <a:ext cx="8806180" cy="368935"/>
            </a:xfrm>
            <a:prstGeom prst="rect"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285750" indent="-285750" algn="just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KoPub돋움체 Light"/>
                <a:buChar char="-"/>
              </a:pPr>
              <a:r>
                <a:rPr lang="en-US" altLang="ko-KR" sz="1800" cap="none" dirty="0" smtClean="0" b="0" strike="noStrike">
                  <a:ln w="9525" cap="flat" cmpd="sng">
                    <a:solidFill>
                      <a:schemeClr val="tx1">
                        <a:alpha val="29803"/>
                      </a:schemeClr>
                    </a:solidFill>
                    <a:prstDash val="solid"/>
                  </a:ln>
                  <a:latin typeface="KoPub돋움체 Light" charset="0"/>
                  <a:ea typeface="KoPub돋움체 Light" charset="0"/>
                </a:rPr>
                <a:t>AJAX 구성요소를 사용</a:t>
              </a:r>
              <a:endParaRPr lang="ko-KR" altLang="en-US" sz="1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0">
              <a:off x="1829435" y="1964055"/>
              <a:ext cx="8501380" cy="635"/>
            </a:xfrm>
            <a:prstGeom prst="line"/>
            <a:ln w="158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>
            <a:spLocks/>
          </p:cNvSpPr>
          <p:nvPr/>
        </p:nvSpPr>
        <p:spPr>
          <a:xfrm rot="0">
            <a:off x="2388870" y="422275"/>
            <a:ext cx="3326765" cy="522604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latin typeface="KoPub돋움체 Light" charset="0"/>
                <a:ea typeface="KoPub돋움체 Light" charset="0"/>
              </a:rPr>
              <a:t>How to use AJAX?</a:t>
            </a:r>
            <a:endParaRPr lang="ko-KR" altLang="en-US" sz="2800" cap="none" dirty="0" smtClean="0" b="0" strike="noStrike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latin typeface="KoPub돋움체 Light" charset="0"/>
              <a:ea typeface="KoPub돋움체 Light" charset="0"/>
            </a:endParaRPr>
          </a:p>
        </p:txBody>
      </p:sp>
      <p:pic>
        <p:nvPicPr>
          <p:cNvPr id="31" name="그림 30" descr="C:/Users/DongKeun/AppData/Roaming/PolarisOffice/ETemp/13136_2312896/fImage1148522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26785" y="2498090"/>
            <a:ext cx="3697605" cy="3927475"/>
          </a:xfrm>
          <a:prstGeom prst="rect"/>
          <a:noFill/>
        </p:spPr>
      </p:pic>
      <p:pic>
        <p:nvPicPr>
          <p:cNvPr id="32" name="그림 31" descr="C:/Users/DongKeun/AppData/Roaming/PolarisOffice/ETemp/13136_2312896/fImage9864223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9300" y="2498090"/>
            <a:ext cx="3697605" cy="39274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67</Paragraphs>
  <Words>189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user6616</dc:creator>
  <cp:lastModifiedBy>Kim Dong Keun</cp:lastModifiedBy>
  <dc:title>PowerPoint 프레젠테이션</dc:title>
  <dcterms:modified xsi:type="dcterms:W3CDTF">2019-03-04T11:57:15Z</dcterms:modified>
</cp:coreProperties>
</file>