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59" r:id="rId6"/>
    <p:sldId id="260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T" initials="K" lastIdx="1" clrIdx="0">
    <p:extLst>
      <p:ext uri="{19B8F6BF-5375-455C-9EA6-DF929625EA0E}">
        <p15:presenceInfo xmlns:p15="http://schemas.microsoft.com/office/powerpoint/2012/main" userId="K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5" y="1315095"/>
            <a:ext cx="486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디자인 패턴 중 하나인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MVC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패턴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MVC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구조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MVC </a:t>
            </a:r>
            <a:r>
              <a:rPr kumimoji="0"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아키텍처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86744" y="3395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MVC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모델 패턴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30982"/>
            <a:ext cx="8496944" cy="460648"/>
          </a:xfrm>
        </p:spPr>
        <p:txBody>
          <a:bodyPr/>
          <a:lstStyle/>
          <a:p>
            <a:r>
              <a:rPr lang="en-US" b="1" dirty="0" smtClean="0"/>
              <a:t>M : Model  , V : View , C : Controller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07504" y="1695346"/>
            <a:ext cx="5102224" cy="2964636"/>
          </a:xfrm>
        </p:spPr>
        <p:txBody>
          <a:bodyPr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MVC </a:t>
            </a:r>
            <a:r>
              <a:rPr lang="ko-KR" altLang="en-US" sz="1200" dirty="0"/>
              <a:t>는 </a:t>
            </a:r>
            <a:r>
              <a:rPr lang="en-US" altLang="ko-KR" sz="1200" dirty="0"/>
              <a:t>Model, View, Controller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약자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하나의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어</a:t>
            </a:r>
            <a:r>
              <a:rPr lang="ko-KR" altLang="en-US" sz="1200" dirty="0" smtClean="0"/>
              <a:t>플리케이션</a:t>
            </a:r>
            <a:r>
              <a:rPr lang="en-US" altLang="ko-KR" sz="1200" dirty="0"/>
              <a:t>, </a:t>
            </a:r>
            <a:r>
              <a:rPr lang="ko-KR" altLang="en-US" sz="1200" dirty="0"/>
              <a:t>프로젝트를 구성할 때 그 구성요소를 세가지의 역할로 구분한 </a:t>
            </a:r>
            <a:r>
              <a:rPr lang="ko-KR" altLang="en-US" sz="1200" dirty="0" smtClean="0"/>
              <a:t>패턴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en-US" altLang="ko-KR" sz="1200" dirty="0" smtClean="0"/>
              <a:t>Model : </a:t>
            </a:r>
            <a:r>
              <a:rPr lang="ko-KR" altLang="en-US" sz="1200" dirty="0" smtClean="0"/>
              <a:t>애플리케이션의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View : </a:t>
            </a:r>
            <a:r>
              <a:rPr lang="ko-KR" altLang="en-US" sz="1200" dirty="0" smtClean="0"/>
              <a:t>텍스트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체크박스 등 사용자 인터페이스 요소</a:t>
            </a:r>
            <a:endParaRPr lang="en-US" altLang="ko-KR" sz="1200" dirty="0" smtClean="0"/>
          </a:p>
          <a:p>
            <a:r>
              <a:rPr lang="en-US" altLang="ko-KR" sz="1200" dirty="0" smtClean="0"/>
              <a:t>Controller : </a:t>
            </a:r>
            <a:r>
              <a:rPr lang="ko-KR" altLang="en-US" sz="1200" dirty="0" smtClean="0"/>
              <a:t>데이터와 비즈니스 </a:t>
            </a:r>
            <a:r>
              <a:rPr lang="ko-KR" altLang="en-US" sz="1200" dirty="0" err="1" smtClean="0"/>
              <a:t>로직</a:t>
            </a:r>
            <a:r>
              <a:rPr lang="ko-KR" altLang="en-US" sz="1200" dirty="0" smtClean="0"/>
              <a:t> 사이의 상호 </a:t>
            </a:r>
            <a:r>
              <a:rPr lang="ko-KR" altLang="en-US" sz="1200" dirty="0" err="1" smtClean="0"/>
              <a:t>동작관리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프로그램을 구성하는 요소들을 데이터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컨드롤로</a:t>
            </a:r>
            <a:r>
              <a:rPr lang="ko-KR" altLang="en-US" sz="1200" dirty="0" smtClean="0"/>
              <a:t> 나누어서 각자의 역할을 부여하고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각자 일에만 충실히 수행하도록 </a:t>
            </a:r>
            <a:r>
              <a:rPr lang="ko-KR" altLang="en-US" sz="1200" dirty="0" err="1" smtClean="0"/>
              <a:t>하는것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  MVC</a:t>
            </a:r>
            <a:r>
              <a:rPr lang="ko-KR" altLang="en-US" b="0" dirty="0" smtClean="0"/>
              <a:t>란</a:t>
            </a:r>
            <a:r>
              <a:rPr lang="en-US" altLang="ko-KR" b="0" dirty="0" smtClean="0"/>
              <a:t>?</a:t>
            </a:r>
            <a:endParaRPr lang="en-US" dirty="0"/>
          </a:p>
        </p:txBody>
      </p:sp>
      <p:pic>
        <p:nvPicPr>
          <p:cNvPr id="7" name="Picture 2" descr="https://mblogthumb-phinf.pstatic.net/MjAxNzAzMjVfMTM0/MDAxNDkwNDQyNDI5OTAy.MUksll6Y9SzelJjmGW6zXOlPebJKOft3OhcnmhrcmTgg.4g4FxlhwEpgxp8kGXJVLf2LHlrRJhP7NqR7LJew8tL0g.PNG.jhc9639/ModelViewControllerDiagram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83955"/>
            <a:ext cx="3333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(Model)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3688" y="915566"/>
            <a:ext cx="6912768" cy="460648"/>
          </a:xfrm>
        </p:spPr>
        <p:txBody>
          <a:bodyPr/>
          <a:lstStyle/>
          <a:p>
            <a:pPr lvl="0"/>
            <a:r>
              <a:rPr lang="ko-KR" altLang="en-US" b="1" dirty="0" smtClean="0"/>
              <a:t>데이터를 가진 객체를 모델이라고 지칭하며</a:t>
            </a:r>
            <a:r>
              <a:rPr lang="en-US" altLang="ko-KR" b="1" dirty="0" smtClean="0"/>
              <a:t>,</a:t>
            </a:r>
          </a:p>
          <a:p>
            <a:pPr lvl="0"/>
            <a:r>
              <a:rPr lang="ko-KR" altLang="en-US" b="1" dirty="0" smtClean="0"/>
              <a:t>다음과 같은 규칙을 가지고 있다</a:t>
            </a:r>
            <a:r>
              <a:rPr lang="en-US" altLang="ko-KR" b="1" dirty="0" smtClean="0"/>
              <a:t>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18048" y="1707654"/>
            <a:ext cx="2941984" cy="2952328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사용자가 편집하길 원하는 모든 데이터를 가지고 있어야만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글자내용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글자위치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뷰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(View)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나 컨트롤러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(Controller)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에 대해서 어떤 정보도 알지 말아야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참조하거나 </a:t>
            </a:r>
            <a:r>
              <a:rPr lang="ko-KR" altLang="en-US" dirty="0" err="1">
                <a:solidFill>
                  <a:srgbClr val="FF0000"/>
                </a:solidFill>
              </a:rPr>
              <a:t>동작하는걸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몰라야한다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변경이 일어나면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통지에 대한 처리 방법을 구현해야만 한다</a:t>
            </a:r>
            <a:r>
              <a:rPr lang="en-US" altLang="ko-KR" dirty="0" smtClean="0"/>
              <a:t>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36" y="1448222"/>
            <a:ext cx="3048000" cy="333375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156176" y="1549338"/>
            <a:ext cx="1296144" cy="590364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뷰 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800" b="1" dirty="0" smtClean="0"/>
              <a:t>화면에 표시되는 글자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체크박스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윈도우와 같은 </a:t>
            </a:r>
            <a:r>
              <a:rPr lang="en-US" altLang="ko-KR" sz="1800" b="1" dirty="0" smtClean="0"/>
              <a:t>UI(</a:t>
            </a:r>
            <a:r>
              <a:rPr lang="ko-KR" altLang="en-US" sz="1800" b="1" dirty="0" err="1" smtClean="0"/>
              <a:t>시각적요소</a:t>
            </a:r>
            <a:r>
              <a:rPr lang="en-US" altLang="ko-KR" sz="1800" b="1" dirty="0" smtClean="0"/>
              <a:t>)</a:t>
            </a:r>
            <a:endParaRPr lang="en-US" sz="1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18048" y="1635646"/>
            <a:ext cx="2941984" cy="2952328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모델이 가지고 있는 정보를 따로 저장해서는 안된다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ko-KR" altLang="en-US" dirty="0" smtClean="0">
                <a:solidFill>
                  <a:srgbClr val="FF0000"/>
                </a:solidFill>
              </a:rPr>
              <a:t>화면에 </a:t>
            </a:r>
            <a:r>
              <a:rPr lang="ko-KR" altLang="en-US" dirty="0" err="1" smtClean="0">
                <a:solidFill>
                  <a:srgbClr val="FF0000"/>
                </a:solidFill>
              </a:rPr>
              <a:t>표시만한다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/>
              <a:t>2)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모델이나 컨트롤러와 같이 다른 구성 요소를 몰라야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                               -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참조하거나 </a:t>
            </a:r>
            <a:r>
              <a:rPr lang="ko-KR" alt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동작하는걸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몰라야한다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/>
              <a:t>3)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변경이 일어나면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변경 통지에 대한 처리 방법을 구현해야만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36" y="1448222"/>
            <a:ext cx="3048000" cy="33337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379335" y="2787774"/>
            <a:ext cx="1296144" cy="590364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</a:t>
            </a:r>
            <a:r>
              <a:rPr lang="en-US" altLang="ko-KR" dirty="0" smtClean="0"/>
              <a:t>(Controller)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모델과 뷰를 연결해 주는 역할</a:t>
            </a:r>
            <a:r>
              <a:rPr lang="en-US" altLang="ko-KR" b="1" dirty="0" smtClean="0"/>
              <a:t>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7208" y="1554000"/>
            <a:ext cx="2941984" cy="2952328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모델이나 뷰에 대해서 알고 있어야 한다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중재하는 역할이므로 모델과 그에 관련된 뷰에 대해서 알아야한다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모델이나 뷰의 변경을 모니터링 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>
                <a:solidFill>
                  <a:srgbClr val="FF0000"/>
                </a:solidFill>
              </a:rPr>
              <a:t>모델이나 뷰의 변경 통지를 받으면 이를 해석해서 각각의 구성 </a:t>
            </a:r>
            <a:r>
              <a:rPr lang="ko-KR" altLang="en-US" dirty="0" err="1">
                <a:solidFill>
                  <a:srgbClr val="FF0000"/>
                </a:solidFill>
              </a:rPr>
              <a:t>요소에게</a:t>
            </a:r>
            <a:r>
              <a:rPr lang="ko-KR" altLang="en-US" dirty="0">
                <a:solidFill>
                  <a:srgbClr val="FF0000"/>
                </a:solidFill>
              </a:rPr>
              <a:t> 통지를 해야 </a:t>
            </a:r>
            <a:r>
              <a:rPr lang="ko-KR" altLang="en-US" dirty="0" smtClean="0">
                <a:solidFill>
                  <a:srgbClr val="FF0000"/>
                </a:solidFill>
              </a:rPr>
              <a:t>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36" y="1448222"/>
            <a:ext cx="3048000" cy="33337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886972" y="2787774"/>
            <a:ext cx="1296144" cy="590364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왜 </a:t>
            </a:r>
            <a:r>
              <a:rPr lang="en-US" altLang="ko-KR" b="0" dirty="0"/>
              <a:t>MVC</a:t>
            </a:r>
            <a:r>
              <a:rPr lang="ko-KR" altLang="en-US" b="0" dirty="0"/>
              <a:t>패턴을 사용해야 할까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하나의 역할들만 담당해서 처리를 하면 효율적이다</a:t>
            </a:r>
            <a:r>
              <a:rPr lang="en-US" altLang="ko-KR" b="1" dirty="0" smtClean="0"/>
              <a:t>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16496" y="1841524"/>
            <a:ext cx="3155504" cy="332251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사용자가 </a:t>
            </a:r>
            <a:r>
              <a:rPr lang="ko-KR" altLang="en-US" dirty="0"/>
              <a:t>보는 페이지</a:t>
            </a:r>
            <a:r>
              <a:rPr lang="en-US" altLang="ko-KR" dirty="0"/>
              <a:t>, </a:t>
            </a:r>
            <a:r>
              <a:rPr lang="ko-KR" altLang="en-US" dirty="0"/>
              <a:t>데이터처리</a:t>
            </a:r>
            <a:r>
              <a:rPr lang="en-US" altLang="ko-KR" dirty="0"/>
              <a:t>, </a:t>
            </a:r>
            <a:r>
              <a:rPr lang="ko-KR" altLang="en-US" dirty="0"/>
              <a:t>그리고 이 </a:t>
            </a:r>
            <a:r>
              <a:rPr lang="en-US" altLang="ko-KR" dirty="0"/>
              <a:t>2</a:t>
            </a:r>
            <a:r>
              <a:rPr lang="ko-KR" altLang="en-US" dirty="0"/>
              <a:t>가지를 중간에서 제어하는 컨트롤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가지로 구성되는 하나의 애플리케이션을 만들면 </a:t>
            </a:r>
            <a:r>
              <a:rPr lang="ko-KR" altLang="en-US" dirty="0" smtClean="0"/>
              <a:t>각각의 역할에 집중을 </a:t>
            </a:r>
            <a:r>
              <a:rPr lang="ko-KR" altLang="en-US" dirty="0"/>
              <a:t>할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유지보수성</a:t>
            </a:r>
            <a:r>
              <a:rPr lang="en-US" altLang="ko-KR" dirty="0"/>
              <a:t>, </a:t>
            </a:r>
            <a:r>
              <a:rPr lang="ko-KR" altLang="en-US" dirty="0"/>
              <a:t>애플리케이션의 확장성</a:t>
            </a:r>
            <a:r>
              <a:rPr lang="en-US" altLang="ko-KR" dirty="0"/>
              <a:t>, </a:t>
            </a:r>
            <a:r>
              <a:rPr lang="ko-KR" altLang="en-US" dirty="0"/>
              <a:t>유연성이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중복 코딩  </a:t>
            </a:r>
            <a:r>
              <a:rPr lang="ko-KR" altLang="en-US" dirty="0"/>
              <a:t>문제점 </a:t>
            </a:r>
            <a:r>
              <a:rPr lang="ko-KR" altLang="en-US" dirty="0" smtClean="0"/>
              <a:t>해결</a:t>
            </a:r>
            <a:endParaRPr lang="ko-KR" alt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3074" name="Picture 2" descr="https://mblogthumb-phinf.pstatic.net/MjAxNzAzMjVfMjY0/MDAxNDkwNDQ0MDk3MDEx.Sq1JGUObgT2IIZ5iw6gP34u-GYSAqKoyLvBsrGEtAikg.wje4JqwhrnySuTrBj8AfVxR7ENvapSpoc7ckr-Xwlykg.JPEG.jhc9639/15-Directives-to-Extend-Your-Angular.js-Apps.jp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827" y="1557691"/>
            <a:ext cx="1881429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blogthumb-phinf.pstatic.net/MjAxNzAzMjVfMjg3/MDAxNDkwNDQ0MDk2Nzg1.RzXW7h4Oui26zn-YikFAt6JOrucA-h37kej9gLh7dt0g.g-6A0V1aKH5cm_aiD6rd7UHFANunfkIjc9xVYWEiWvUg.JPEG.jhc9639/imgres.jp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6" y="1557691"/>
            <a:ext cx="1872208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3756" y="3014831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구글의 </a:t>
            </a:r>
            <a:r>
              <a:rPr lang="en-US" altLang="ko-KR" sz="1200" dirty="0"/>
              <a:t>AngularJS, </a:t>
            </a:r>
            <a:r>
              <a:rPr lang="en-US" altLang="ko-KR" sz="1200" dirty="0" err="1"/>
              <a:t>php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코드이그나이터</a:t>
            </a:r>
            <a:endParaRPr lang="ko-KR" altLang="en-US" sz="1200" dirty="0"/>
          </a:p>
        </p:txBody>
      </p:sp>
      <p:pic>
        <p:nvPicPr>
          <p:cNvPr id="3078" name="Picture 6" descr="https://mblogthumb-phinf.pstatic.net/MjAxNzAzMjVfMTc3/MDAxNDkwNDQ0MDk3MDQ0.Y4qUpVrhUtol1Svq07yarYPVuyr6toFZ6VDVVtSu_Uwg.4onyWUIAk9NEqiLo6QLONGpf7NOcR5xL6gMzVKh1WD4g.JPEG.jhc9639/python-django-logo.jpg?type=w8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87" y="3291830"/>
            <a:ext cx="1879893" cy="1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blogthumb-phinf.pstatic.net/MjAxNzAzMjVfMjE4/MDAxNDkwNDQ0MDk3MDgy.QPIB1W-a1cDqx4IDrlHnKiW_RO7NdIKMjSD2nB1GxvQg.rzwEg9-TO-0Y_YgwijUqs4DpcoYZR36Zuq3FLTuETK8g.PNG.jhc9639/reactjs.png?type=w8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6" y="3291830"/>
            <a:ext cx="1862696" cy="1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29780" y="4599515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python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django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facebook</a:t>
            </a:r>
            <a:r>
              <a:rPr lang="ko-KR" altLang="en-US" sz="1200" dirty="0"/>
              <a:t>의 </a:t>
            </a:r>
            <a:r>
              <a:rPr lang="en-US" altLang="ko-KR" sz="1200" dirty="0"/>
              <a:t>react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83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300</Words>
  <Application>Microsoft Office PowerPoint</Application>
  <PresentationFormat>화면 슬라이드 쇼(16:9)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  MVC란?</vt:lpstr>
      <vt:lpstr>모델 (Model)</vt:lpstr>
      <vt:lpstr>뷰 (View)</vt:lpstr>
      <vt:lpstr>컨트롤러 (Controller)</vt:lpstr>
      <vt:lpstr>왜 MVC패턴을 사용해야 할까.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KT</cp:lastModifiedBy>
  <cp:revision>42</cp:revision>
  <dcterms:created xsi:type="dcterms:W3CDTF">2014-04-01T16:27:38Z</dcterms:created>
  <dcterms:modified xsi:type="dcterms:W3CDTF">2019-03-04T15:20:28Z</dcterms:modified>
</cp:coreProperties>
</file>