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61" r:id="rId3"/>
    <p:sldId id="260" r:id="rId4"/>
    <p:sldId id="259" r:id="rId5"/>
  </p:sldIdLst>
  <p:sldSz cx="9144000" cy="6858000" type="screen4x3"/>
  <p:notesSz cx="6858000" cy="9144000"/>
  <p:embeddedFontLst>
    <p:embeddedFont>
      <p:font typeface="나눔바른고딕" pitchFamily="50" charset="-127"/>
      <p:regular r:id="rId6"/>
      <p:bold r:id="rId7"/>
    </p:embeddedFont>
    <p:embeddedFont>
      <p:font typeface="Georgia" pitchFamily="18" charset="0"/>
      <p:regular r:id="rId8"/>
      <p:bold r:id="rId9"/>
      <p:italic r:id="rId10"/>
      <p:boldItalic r:id="rId11"/>
    </p:embeddedFont>
    <p:embeddedFont>
      <p:font typeface="Wingdings 2" pitchFamily="18" charset="2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나눔바른고딕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fld id="{1CE77E2B-CFF8-4664-A0AA-E86461C691E9}" type="datetimeFigureOut">
              <a:rPr lang="ko-KR" altLang="en-US" smtClean="0"/>
              <a:pPr/>
              <a:t>2019-03-31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fld id="{D6060A71-7001-4E29-8F50-A8F1AFC786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나눔바른고딕" pitchFamily="50" charset="-127"/>
          <a:ea typeface="나눔바른고딕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나눔바른고딕" pitchFamily="50" charset="-127"/>
          <a:ea typeface="나눔바른고딕" pitchFamily="50" charset="-127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나눔바른고딕" pitchFamily="50" charset="-127"/>
          <a:ea typeface="나눔바른고딕" pitchFamily="50" charset="-127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나눔바른고딕" pitchFamily="50" charset="-127"/>
          <a:ea typeface="나눔바른고딕" pitchFamily="50" charset="-127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나눔바른고딕" pitchFamily="50" charset="-127"/>
          <a:ea typeface="나눔바른고딕" pitchFamily="50" charset="-127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나눔바른고딕" pitchFamily="50" charset="-127"/>
          <a:ea typeface="나눔바른고딕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8458200" cy="1470025"/>
          </a:xfrm>
        </p:spPr>
        <p:txBody>
          <a:bodyPr>
            <a:noAutofit/>
          </a:bodyPr>
          <a:lstStyle/>
          <a:p>
            <a:r>
              <a:rPr lang="en-US" altLang="ko-KR" sz="7200" b="1" dirty="0" smtClean="0"/>
              <a:t>Ajax</a:t>
            </a:r>
            <a:endParaRPr lang="ko-KR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Ajax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25112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70000"/>
              </a:lnSpc>
              <a:buNone/>
            </a:pPr>
            <a:r>
              <a:rPr lang="ko-KR" altLang="en-US" sz="2400" dirty="0" err="1" smtClean="0"/>
              <a:t>비동기적인</a:t>
            </a:r>
            <a:r>
              <a:rPr lang="ko-KR" altLang="en-US" sz="2400" dirty="0" smtClean="0"/>
              <a:t> 웹 애플리케이션의 제작을 위해 아래와 같은 </a:t>
            </a:r>
            <a:r>
              <a:rPr lang="ko-KR" altLang="en-US" sz="2400" b="1" dirty="0" smtClean="0"/>
              <a:t>조합</a:t>
            </a:r>
            <a:r>
              <a:rPr lang="ko-KR" altLang="en-US" sz="2400" dirty="0" smtClean="0"/>
              <a:t>을 이용하는 웹 개발 기법</a:t>
            </a:r>
            <a:endParaRPr lang="en-US" altLang="ko-KR" sz="2400" dirty="0" smtClean="0"/>
          </a:p>
          <a:p>
            <a:pPr>
              <a:lnSpc>
                <a:spcPct val="170000"/>
              </a:lnSpc>
              <a:buNone/>
            </a:pPr>
            <a:endParaRPr lang="en-US" altLang="ko-KR" sz="2400" dirty="0" smtClean="0"/>
          </a:p>
          <a:p>
            <a:pPr>
              <a:lnSpc>
                <a:spcPct val="170000"/>
              </a:lnSpc>
            </a:pPr>
            <a:r>
              <a:rPr lang="ko-KR" altLang="en-US" sz="2400" dirty="0" smtClean="0"/>
              <a:t>표현 정보를 위한 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또는 </a:t>
            </a:r>
            <a:r>
              <a:rPr lang="en-US" altLang="ko-KR" sz="2400" dirty="0" smtClean="0"/>
              <a:t>XHTML) </a:t>
            </a:r>
            <a:r>
              <a:rPr lang="ko-KR" altLang="en-US" sz="2400" dirty="0" smtClean="0"/>
              <a:t>과 </a:t>
            </a:r>
            <a:r>
              <a:rPr lang="en-US" altLang="ko-KR" sz="2400" dirty="0" smtClean="0"/>
              <a:t>CSS</a:t>
            </a:r>
            <a:endParaRPr lang="ko-KR" altLang="en-US" sz="2400" dirty="0" smtClean="0"/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ko-KR" altLang="en-US" sz="2400" dirty="0" smtClean="0"/>
              <a:t>동적인 화면 출력 및 표시 정보와의 상호작용을 위한 </a:t>
            </a:r>
            <a:r>
              <a:rPr lang="en-US" altLang="ko-KR" sz="2400" dirty="0" smtClean="0"/>
              <a:t>DOM, </a:t>
            </a:r>
            <a:r>
              <a:rPr lang="ko-KR" altLang="en-US" sz="2400" dirty="0" smtClean="0"/>
              <a:t>자바스크립트</a:t>
            </a:r>
            <a:endParaRPr lang="en-US" altLang="ko-KR" sz="2400" dirty="0" smtClean="0"/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ko-KR" altLang="en-US" sz="2400" dirty="0" smtClean="0"/>
              <a:t>웹 서버와 비동기적으로 데이터를 교환하고 조작하기 </a:t>
            </a:r>
            <a:r>
              <a:rPr lang="ko-KR" altLang="en-US" sz="2400" dirty="0" smtClean="0"/>
              <a:t>한</a:t>
            </a:r>
            <a:r>
              <a:rPr lang="ko-KR" altLang="en-US" sz="2400" dirty="0" smtClean="0"/>
              <a:t> </a:t>
            </a:r>
            <a:r>
              <a:rPr lang="en-US" altLang="ko-KR" sz="2400" dirty="0" smtClean="0"/>
              <a:t>XML, XSLT, </a:t>
            </a:r>
            <a:r>
              <a:rPr lang="en-US" altLang="ko-KR" sz="2400" dirty="0" err="1" smtClean="0"/>
              <a:t>XMLHttpRequest</a:t>
            </a:r>
            <a:endParaRPr lang="en-US" altLang="ko-KR" sz="2400" dirty="0" smtClean="0"/>
          </a:p>
          <a:p>
            <a:pPr algn="ctr">
              <a:lnSpc>
                <a:spcPct val="170000"/>
              </a:lnSpc>
              <a:buNone/>
            </a:pPr>
            <a:endParaRPr lang="en-US" altLang="ko-KR" sz="2400" dirty="0" smtClean="0"/>
          </a:p>
          <a:p>
            <a:pPr algn="ctr">
              <a:lnSpc>
                <a:spcPct val="170000"/>
              </a:lnSpc>
              <a:buNone/>
            </a:pPr>
            <a:r>
              <a:rPr lang="en-US" altLang="ko-KR" sz="2400" dirty="0" smtClean="0"/>
              <a:t>Ajax</a:t>
            </a:r>
            <a:r>
              <a:rPr lang="ko-KR" altLang="en-US" sz="2400" dirty="0" smtClean="0"/>
              <a:t>는 자체가 하나의 특정한 기술을 말하는 것이 아니며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함께 사용하는 기술의 묶음을 </a:t>
            </a:r>
            <a:endParaRPr lang="en-US" altLang="ko-KR" sz="2400" dirty="0" smtClean="0"/>
          </a:p>
          <a:p>
            <a:pPr algn="ctr">
              <a:lnSpc>
                <a:spcPct val="170000"/>
              </a:lnSpc>
              <a:buNone/>
            </a:pPr>
            <a:r>
              <a:rPr lang="ko-KR" altLang="en-US" sz="2400" dirty="0" smtClean="0"/>
              <a:t>지칭하는 용어</a:t>
            </a:r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/>
          <a:lstStyle/>
          <a:p>
            <a:r>
              <a:rPr lang="en-US" altLang="ko-KR" b="1" dirty="0" smtClean="0"/>
              <a:t>Ajax </a:t>
            </a:r>
            <a:r>
              <a:rPr lang="ko-KR" altLang="en-US" b="1" dirty="0" smtClean="0"/>
              <a:t>의 장점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/>
              <a:t>페이지 </a:t>
            </a:r>
            <a:r>
              <a:rPr lang="ko-KR" altLang="en-US" sz="2400" dirty="0" err="1" smtClean="0"/>
              <a:t>이동없이</a:t>
            </a:r>
            <a:r>
              <a:rPr lang="ko-KR" altLang="en-US" sz="2400" dirty="0" smtClean="0"/>
              <a:t> 고속으로 화면을 전환할 수 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서버 처리를 기다리지 않고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비동기</a:t>
            </a:r>
            <a:r>
              <a:rPr lang="ko-KR" altLang="en-US" sz="2400" dirty="0" smtClean="0"/>
              <a:t> 요청이 가능하다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수신하는 데이터 양을 줄일 수 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클라이언트에게 처리를 위임할 수도 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/>
          <a:lstStyle/>
          <a:p>
            <a:r>
              <a:rPr lang="en-US" altLang="ko-KR" b="1" dirty="0" smtClean="0"/>
              <a:t>Ajax </a:t>
            </a:r>
            <a:r>
              <a:rPr lang="ko-KR" altLang="en-US" b="1" dirty="0" smtClean="0"/>
              <a:t>의 단점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2511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</a:pPr>
            <a:r>
              <a:rPr lang="en-US" altLang="ko-KR" sz="2400" dirty="0"/>
              <a:t>Ajax</a:t>
            </a:r>
            <a:r>
              <a:rPr lang="ko-KR" altLang="en-US" sz="2400" dirty="0"/>
              <a:t>를 쓸 수 없는 브라우저에 대한 문제가 있다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60000"/>
              </a:lnSpc>
            </a:pPr>
            <a:r>
              <a:rPr lang="en-US" altLang="ko-KR" sz="2400" dirty="0"/>
              <a:t>HTTP </a:t>
            </a:r>
            <a:r>
              <a:rPr lang="ko-KR" altLang="en-US" sz="2400" dirty="0"/>
              <a:t>클라이언트의 기능이 한정되어 있다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60000"/>
              </a:lnSpc>
            </a:pPr>
            <a:r>
              <a:rPr lang="ko-KR" altLang="en-US" sz="2400" dirty="0"/>
              <a:t>페이지 </a:t>
            </a:r>
            <a:r>
              <a:rPr lang="ko-KR" altLang="en-US" sz="2400" dirty="0" err="1"/>
              <a:t>이동없는</a:t>
            </a:r>
            <a:r>
              <a:rPr lang="ko-KR" altLang="en-US" sz="2400" dirty="0"/>
              <a:t> 통신으로 인한 보안상의 </a:t>
            </a:r>
            <a:r>
              <a:rPr lang="ko-KR" altLang="en-US" sz="2400" dirty="0" smtClean="0"/>
              <a:t>문제가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marL="514350" indent="-514350">
              <a:lnSpc>
                <a:spcPct val="160000"/>
              </a:lnSpc>
            </a:pPr>
            <a:r>
              <a:rPr lang="ko-KR" altLang="en-US" sz="2400" dirty="0"/>
              <a:t>지원하는 </a:t>
            </a:r>
            <a:r>
              <a:rPr lang="en-US" altLang="ko-KR" sz="2400" dirty="0" err="1"/>
              <a:t>Charset</a:t>
            </a:r>
            <a:r>
              <a:rPr lang="ko-KR" altLang="en-US" sz="2400" dirty="0"/>
              <a:t>이 한정되어 있다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60000"/>
              </a:lnSpc>
            </a:pPr>
            <a:r>
              <a:rPr lang="ko-KR" altLang="en-US" sz="2400" dirty="0"/>
              <a:t>스크립트로 작성되므로 디버깅이 용이하지 않다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60000"/>
              </a:lnSpc>
            </a:pPr>
            <a:r>
              <a:rPr lang="ko-KR" altLang="en-US" sz="2400" dirty="0"/>
              <a:t>요청을 남발하면 역으로 서버 부하가 늘 수 </a:t>
            </a:r>
            <a:r>
              <a:rPr lang="ko-KR" altLang="en-US" sz="2400" dirty="0" smtClean="0"/>
              <a:t>있다</a:t>
            </a:r>
            <a:r>
              <a:rPr lang="en-US" altLang="ko-KR" sz="2400" smtClean="0"/>
              <a:t>.</a:t>
            </a:r>
            <a:endParaRPr lang="en-US" altLang="ko-KR" sz="2400" dirty="0"/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</TotalTime>
  <Words>92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Arial</vt:lpstr>
      <vt:lpstr>나눔바른고딕</vt:lpstr>
      <vt:lpstr>Georgia</vt:lpstr>
      <vt:lpstr>Wingdings 2</vt:lpstr>
      <vt:lpstr>도시</vt:lpstr>
      <vt:lpstr>Ajax</vt:lpstr>
      <vt:lpstr>Ajax란?</vt:lpstr>
      <vt:lpstr>Ajax 의 장점</vt:lpstr>
      <vt:lpstr>Ajax 의 단점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dmldbs369@gmail.com</dc:creator>
  <cp:lastModifiedBy>dmldbs369@gmail.com</cp:lastModifiedBy>
  <cp:revision>7</cp:revision>
  <dcterms:created xsi:type="dcterms:W3CDTF">2019-03-31T05:01:21Z</dcterms:created>
  <dcterms:modified xsi:type="dcterms:W3CDTF">2019-03-31T05:52:57Z</dcterms:modified>
</cp:coreProperties>
</file>