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F9B"/>
    <a:srgbClr val="FE4365"/>
    <a:srgbClr val="F9CDAD"/>
    <a:srgbClr val="FC9D9A"/>
    <a:srgbClr val="C8C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9" autoAdjust="0"/>
    <p:restoredTop sz="94660"/>
  </p:normalViewPr>
  <p:slideViewPr>
    <p:cSldViewPr snapToGrid="0">
      <p:cViewPr>
        <p:scale>
          <a:sx n="75" d="100"/>
          <a:sy n="75" d="100"/>
        </p:scale>
        <p:origin x="109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4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0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21AE-2F9D-43AB-8C6E-DBB37BA02CD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830509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4F968-4DCB-42EB-9A09-83C46FD47BC2}"/>
              </a:ext>
            </a:extLst>
          </p:cNvPr>
          <p:cNvSpPr txBox="1"/>
          <p:nvPr/>
        </p:nvSpPr>
        <p:spPr>
          <a:xfrm>
            <a:off x="5870634" y="5303153"/>
            <a:ext cx="28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Create by YJ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D1B0C-FE64-4560-8651-9AABD09020D9}"/>
              </a:ext>
            </a:extLst>
          </p:cNvPr>
          <p:cNvSpPr txBox="1"/>
          <p:nvPr/>
        </p:nvSpPr>
        <p:spPr>
          <a:xfrm>
            <a:off x="1073790" y="830509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Why?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500"/>
    </mc:Choice>
    <mc:Fallback>
      <p:transition spd="slow"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48148E-6 L 0.4135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124E-17 0.25 L 8.33333E-7 0.73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-969496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0D36D-648A-4DA6-9BD4-3389F1209715}"/>
              </a:ext>
            </a:extLst>
          </p:cNvPr>
          <p:cNvSpPr txBox="1"/>
          <p:nvPr/>
        </p:nvSpPr>
        <p:spPr>
          <a:xfrm>
            <a:off x="1073790" y="1905000"/>
            <a:ext cx="787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인터넷에서 찾아본 리눅스</a:t>
            </a:r>
          </a:p>
        </p:txBody>
      </p:sp>
      <p:pic>
        <p:nvPicPr>
          <p:cNvPr id="1026" name="Picture 2" descr="ë¦¬ëì¤ ê³ì´ì ëí ì´ë¯¸ì§ ê²ìê²°ê³¼">
            <a:extLst>
              <a:ext uri="{FF2B5EF4-FFF2-40B4-BE49-F238E27FC236}">
                <a16:creationId xmlns:a16="http://schemas.microsoft.com/office/drawing/2014/main" id="{398E1627-408F-4BBC-97B1-8DFB7D3A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645809"/>
            <a:ext cx="7042150" cy="50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06A7EAE-C24E-46D9-AA67-ED17E645E774}"/>
              </a:ext>
            </a:extLst>
          </p:cNvPr>
          <p:cNvSpPr/>
          <p:nvPr/>
        </p:nvSpPr>
        <p:spPr>
          <a:xfrm>
            <a:off x="1752600" y="4939129"/>
            <a:ext cx="6184900" cy="1358832"/>
          </a:xfrm>
          <a:prstGeom prst="ellipse">
            <a:avLst/>
          </a:prstGeom>
          <a:solidFill>
            <a:srgbClr val="F9CDA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레드햇 계열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29DB7D-558C-4153-8B91-65B7BE769CED}"/>
              </a:ext>
            </a:extLst>
          </p:cNvPr>
          <p:cNvSpPr/>
          <p:nvPr/>
        </p:nvSpPr>
        <p:spPr>
          <a:xfrm>
            <a:off x="1752600" y="1995025"/>
            <a:ext cx="6184900" cy="1358832"/>
          </a:xfrm>
          <a:prstGeom prst="ellipse">
            <a:avLst/>
          </a:prstGeom>
          <a:solidFill>
            <a:schemeClr val="accent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데비안 계열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0.1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94791 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9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93472 -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3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97431 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1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94931 -2.9629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 animBg="1"/>
      <p:bldP spid="4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DB28-FA1A-4059-8968-DED5BFA0D718}"/>
              </a:ext>
            </a:extLst>
          </p:cNvPr>
          <p:cNvSpPr txBox="1"/>
          <p:nvPr/>
        </p:nvSpPr>
        <p:spPr>
          <a:xfrm>
            <a:off x="419100" y="1905000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리눅스는 오픈소스 최대 프로젝트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B4C868-2F17-48C2-A67D-5A7992AE2BA1}"/>
              </a:ext>
            </a:extLst>
          </p:cNvPr>
          <p:cNvCxnSpPr>
            <a:cxnSpLocks/>
          </p:cNvCxnSpPr>
          <p:nvPr/>
        </p:nvCxnSpPr>
        <p:spPr>
          <a:xfrm>
            <a:off x="4572000" y="609600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1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DBB2115-1B30-483F-8CCE-E44CF7A36229}"/>
              </a:ext>
            </a:extLst>
          </p:cNvPr>
          <p:cNvGrpSpPr/>
          <p:nvPr/>
        </p:nvGrpSpPr>
        <p:grpSpPr>
          <a:xfrm>
            <a:off x="419100" y="782023"/>
            <a:ext cx="8343900" cy="5693866"/>
            <a:chOff x="419100" y="2951440"/>
            <a:chExt cx="8343900" cy="569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C4141C-C861-4B4D-A1D1-8C36F1960C1F}"/>
                </a:ext>
              </a:extLst>
            </p:cNvPr>
            <p:cNvSpPr txBox="1"/>
            <p:nvPr/>
          </p:nvSpPr>
          <p:spPr>
            <a:xfrm>
              <a:off x="419100" y="2951440"/>
              <a:ext cx="8343900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리눅스는 리누스 토르발스가 만든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UNIX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어원이라고 한다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1983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 리차드 메슈 스톨만에 의해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GNU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발족되었다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이는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프리웨어 로만 구성 된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하나의 유사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UNIX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만드는 것이었다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 분은 운영체제의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주변부 기능에 대한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개발엔 성공하였으나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</a:t>
              </a: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운영체제의 코어인 커널 개발엔 실패하였다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하지만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1991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 리누스 토르발스가 극적으로 현 리눅스의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시초가 되는 커널을 개발하였고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그것을 기반으로 최초의 리눅스가 생기게 되었다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이후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GNU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 내에서 현재까지 지속적으로 발전 되고 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962E16-A7B2-4276-8FEF-54DEBB2D3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999" y="3843992"/>
              <a:ext cx="4610101" cy="2572601"/>
            </a:xfrm>
            <a:prstGeom prst="rect">
              <a:avLst/>
            </a:prstGeom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93A155-1A6F-431E-BE32-A49346F6F467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061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DB28-FA1A-4059-8968-DED5BFA0D718}"/>
              </a:ext>
            </a:extLst>
          </p:cNvPr>
          <p:cNvSpPr txBox="1"/>
          <p:nvPr/>
        </p:nvSpPr>
        <p:spPr>
          <a:xfrm>
            <a:off x="419100" y="1905000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리눅스는 오픈소스 최대 프로젝트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B4C868-2F17-48C2-A67D-5A7992AE2BA1}"/>
              </a:ext>
            </a:extLst>
          </p:cNvPr>
          <p:cNvCxnSpPr>
            <a:cxnSpLocks/>
          </p:cNvCxnSpPr>
          <p:nvPr/>
        </p:nvCxnSpPr>
        <p:spPr>
          <a:xfrm>
            <a:off x="4572000" y="609600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1261FD-839C-4D17-8AF3-FE0F5B73D0AE}"/>
              </a:ext>
            </a:extLst>
          </p:cNvPr>
          <p:cNvSpPr txBox="1"/>
          <p:nvPr/>
        </p:nvSpPr>
        <p:spPr>
          <a:xfrm>
            <a:off x="419100" y="1904999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리눅스의 특징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4DCC-EAA9-4E0B-8A63-E0025323BEDF}"/>
              </a:ext>
            </a:extLst>
          </p:cNvPr>
          <p:cNvSpPr txBox="1"/>
          <p:nvPr/>
        </p:nvSpPr>
        <p:spPr>
          <a:xfrm>
            <a:off x="419100" y="2692448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무료이다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기술지원은 유료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CLI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기반의 운영체제이다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안정성이 뛰어나다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설계시부터 네트워크를 전제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24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 가동 유리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UNIX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유사하다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리눅스도 어느정도 수준에서는 윈도우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OS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계열과 유사한 소프트웨어가 있다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배포판이 존재한다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맨처음에 본것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어렵다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윈도우즈보다 덜 익숙하다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354810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83AF9B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83AF9B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68962-9771-4759-AE44-E1DD5C2255FF}"/>
              </a:ext>
            </a:extLst>
          </p:cNvPr>
          <p:cNvSpPr txBox="1"/>
          <p:nvPr/>
        </p:nvSpPr>
        <p:spPr>
          <a:xfrm>
            <a:off x="419100" y="1904999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리눅스의 의의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E1E66-CC0C-48C0-858E-349F569A8EE7}"/>
              </a:ext>
            </a:extLst>
          </p:cNvPr>
          <p:cNvSpPr txBox="1"/>
          <p:nvPr/>
        </p:nvSpPr>
        <p:spPr>
          <a:xfrm>
            <a:off x="419100" y="2692448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현재 우리 모두가 사용하고 있는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‘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안드로이드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조차 리눅스의 배포판의 일종임을 감안할때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GNU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프로젝트는</a:t>
            </a:r>
            <a:endParaRPr lang="en-US" altLang="ko-KR" sz="26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IT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산업의 발전에 매우 지대한 영향을 끼쳐왔고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현재도 그러하다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리눅스는 소스코드 공유를 전제하면서도 상업적으로도 성공했기에 앞으로도 많은 개발자들에게 영감을 주지 않을까나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?!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71FAE-ECEF-4A28-AC72-79A9F96D04A4}"/>
              </a:ext>
            </a:extLst>
          </p:cNvPr>
          <p:cNvSpPr txBox="1"/>
          <p:nvPr/>
        </p:nvSpPr>
        <p:spPr>
          <a:xfrm rot="21019025">
            <a:off x="3967293" y="198904"/>
            <a:ext cx="5105115" cy="1938992"/>
          </a:xfrm>
          <a:prstGeom prst="rect">
            <a:avLst/>
          </a:prstGeom>
          <a:solidFill>
            <a:srgbClr val="83AF9B"/>
          </a:solidFill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The END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3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CDA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226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-윤고딕330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13</cp:revision>
  <dcterms:created xsi:type="dcterms:W3CDTF">2019-02-24T14:25:48Z</dcterms:created>
  <dcterms:modified xsi:type="dcterms:W3CDTF">2019-02-24T16:14:46Z</dcterms:modified>
</cp:coreProperties>
</file>