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8E35-C891-4521-A7A9-870B15037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AJAX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838AA-8E0F-4534-A275-9955D5D11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2F3342"/>
                </a:solidFill>
              </a:rPr>
              <a:t>Asynchronous JavaScript And X</a:t>
            </a:r>
            <a:r>
              <a:rPr lang="en-US" sz="3600" dirty="0"/>
              <a:t>ML</a:t>
            </a:r>
            <a:endParaRPr lang="en-US" sz="3600" dirty="0">
              <a:solidFill>
                <a:srgbClr val="2F334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6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12860-AC86-433D-9D90-698E2FC2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자주 접하는 </a:t>
            </a:r>
            <a:r>
              <a:rPr lang="en-US" altLang="ko-KR" dirty="0">
                <a:solidFill>
                  <a:schemeClr val="bg1"/>
                </a:solidFill>
              </a:rPr>
              <a:t>AJAX</a:t>
            </a:r>
            <a:r>
              <a:rPr lang="ko-KR" altLang="en-US" dirty="0">
                <a:solidFill>
                  <a:schemeClr val="bg1"/>
                </a:solidFill>
              </a:rPr>
              <a:t>의 예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EBC9-89FF-48AF-B455-286B549E2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82355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NAVER</a:t>
            </a:r>
            <a:r>
              <a:rPr lang="ko-KR" altLang="en-US" dirty="0">
                <a:solidFill>
                  <a:schemeClr val="bg1"/>
                </a:solidFill>
              </a:rPr>
              <a:t>의 검색창에서 보여주는 검색어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자동완성 기능 리스트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Google Maps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Zoom in &amp; Out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한페이지 전체를 </a:t>
            </a:r>
            <a:r>
              <a:rPr lang="en-US" altLang="ko-KR" dirty="0">
                <a:solidFill>
                  <a:schemeClr val="bg1"/>
                </a:solidFill>
              </a:rPr>
              <a:t>Reloading</a:t>
            </a:r>
            <a:r>
              <a:rPr lang="ko-KR" altLang="en-US" dirty="0">
                <a:solidFill>
                  <a:schemeClr val="bg1"/>
                </a:solidFill>
              </a:rPr>
              <a:t>하지 않고 실행 가능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CB930-5106-402C-A2D1-2C0E39CD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88770"/>
            <a:ext cx="6250769" cy="27339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FE7A1C-945E-46BA-9105-AC78B317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78" y="3263546"/>
            <a:ext cx="6258754" cy="31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1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0C8C1BC-C6A1-4ABC-A4C9-9F2E03B50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6"/>
          <a:stretch/>
        </p:blipFill>
        <p:spPr>
          <a:xfrm>
            <a:off x="444864" y="997240"/>
            <a:ext cx="3302860" cy="4863517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8D220D-BD73-4BBC-B9F5-A66D84707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7724" y="997239"/>
            <a:ext cx="7999412" cy="4863517"/>
          </a:xfrm>
        </p:spPr>
      </p:pic>
    </p:spTree>
    <p:extLst>
      <p:ext uri="{BB962C8B-B14F-4D97-AF65-F5344CB8AC3E}">
        <p14:creationId xmlns:p14="http://schemas.microsoft.com/office/powerpoint/2010/main" val="63071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EE5704-7432-4884-870F-3F454EB96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80" y="575374"/>
            <a:ext cx="4091661" cy="5707251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428BE4-420A-450D-A96E-9256C3E9E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676" y="575374"/>
            <a:ext cx="6934944" cy="577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352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AJAX</vt:lpstr>
      <vt:lpstr>자주 접하는 AJAX의 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JUNYOUNG.KWON@baruchmail.cuny.edu</dc:creator>
  <cp:lastModifiedBy>JUNYOUNG.KWON@baruchmail.cuny.edu</cp:lastModifiedBy>
  <cp:revision>1</cp:revision>
  <dcterms:created xsi:type="dcterms:W3CDTF">2019-04-02T17:12:29Z</dcterms:created>
  <dcterms:modified xsi:type="dcterms:W3CDTF">2019-04-02T17:15:55Z</dcterms:modified>
</cp:coreProperties>
</file>