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8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7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971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5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042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3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90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3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9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14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2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81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00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5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5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7D22C9-9B9D-4227-8E5F-6F4A7FA9A14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7C51986-D2DA-44C2-A3A2-9C7FFD49C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91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gkyu.tistory.com/14" TargetMode="External"/><Relationship Id="rId7" Type="http://schemas.openxmlformats.org/officeDocument/2006/relationships/hyperlink" Target="https://www.youtube.com/watch?v=kYzyXWmh37A" TargetMode="External"/><Relationship Id="rId2" Type="http://schemas.openxmlformats.org/officeDocument/2006/relationships/hyperlink" Target="https://blog.naver.com/pwj0408/2214792613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.blog.naver.com/PostView.nhn?blogId=javaking75&amp;logNo=140169909222&amp;proxyReferer=https%3A%2F%2Fwww.google.co.kr%2F" TargetMode="External"/><Relationship Id="rId5" Type="http://schemas.openxmlformats.org/officeDocument/2006/relationships/hyperlink" Target="https://opentutorials.org/module/3569/21214" TargetMode="External"/><Relationship Id="rId4" Type="http://schemas.openxmlformats.org/officeDocument/2006/relationships/hyperlink" Target="https://dololak.tistory.com/50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6F123-1631-4AFE-B8BC-934C7203CCBF}"/>
              </a:ext>
            </a:extLst>
          </p:cNvPr>
          <p:cNvSpPr/>
          <p:nvPr/>
        </p:nvSpPr>
        <p:spPr>
          <a:xfrm>
            <a:off x="1526958" y="2121763"/>
            <a:ext cx="958788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Servlet &amp;</a:t>
            </a:r>
          </a:p>
          <a:p>
            <a:pPr algn="ctr"/>
            <a:r>
              <a:rPr lang="en-US" altLang="ko-KR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Request Dispatcher</a:t>
            </a:r>
            <a:endParaRPr lang="en-US" altLang="ko-KR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D5489-8BFC-4289-ABC4-2BD4D2DC3B8D}"/>
              </a:ext>
            </a:extLst>
          </p:cNvPr>
          <p:cNvSpPr txBox="1"/>
          <p:nvPr/>
        </p:nvSpPr>
        <p:spPr>
          <a:xfrm>
            <a:off x="909313" y="55145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정금주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60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D6FBA-D772-4C74-8A86-DDEF8FC3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184"/>
            <a:ext cx="7764262" cy="270198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Servlet</a:t>
            </a:r>
            <a:r>
              <a:rPr lang="ko-KR" altLang="en-US" sz="3200" dirty="0"/>
              <a:t>이란</a:t>
            </a:r>
            <a:r>
              <a:rPr lang="en-US" altLang="ko-KR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Servlet</a:t>
            </a:r>
            <a:r>
              <a:rPr lang="ko-KR" altLang="en-US" sz="3200" dirty="0"/>
              <a:t> </a:t>
            </a:r>
            <a:r>
              <a:rPr lang="en-US" altLang="ko-KR" sz="3200" dirty="0"/>
              <a:t>Container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Servlet</a:t>
            </a:r>
            <a:r>
              <a:rPr lang="ko-KR" altLang="en-US" sz="3200" dirty="0"/>
              <a:t>의 동작 과정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Request Dispatcher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Request Dispatcher</a:t>
            </a:r>
            <a:r>
              <a:rPr lang="ko-KR" altLang="en-US" sz="3200" dirty="0"/>
              <a:t>의 </a:t>
            </a:r>
            <a:r>
              <a:rPr lang="en-US" altLang="ko-KR" sz="3200" dirty="0"/>
              <a:t>forward() </a:t>
            </a:r>
            <a:r>
              <a:rPr lang="ko-KR" altLang="en-US" sz="3200" dirty="0"/>
              <a:t>메소드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9F8AC4-9B3E-45C2-9A5B-FCACAB96CE73}"/>
              </a:ext>
            </a:extLst>
          </p:cNvPr>
          <p:cNvSpPr/>
          <p:nvPr/>
        </p:nvSpPr>
        <p:spPr>
          <a:xfrm>
            <a:off x="761256" y="987615"/>
            <a:ext cx="17235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목차</a:t>
            </a:r>
            <a:endParaRPr lang="en-US" altLang="ko-KR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37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993E39-38B7-4D9D-A51E-26E4B0E5115A}"/>
              </a:ext>
            </a:extLst>
          </p:cNvPr>
          <p:cNvSpPr/>
          <p:nvPr/>
        </p:nvSpPr>
        <p:spPr>
          <a:xfrm>
            <a:off x="3693110" y="3879005"/>
            <a:ext cx="8143783" cy="25478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EE872-5F52-41B3-81F6-C9C785177B7F}"/>
              </a:ext>
            </a:extLst>
          </p:cNvPr>
          <p:cNvSpPr/>
          <p:nvPr/>
        </p:nvSpPr>
        <p:spPr>
          <a:xfrm>
            <a:off x="499367" y="1331648"/>
            <a:ext cx="6973409" cy="24591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7A6E5-6448-4D23-8C02-039494F6CCE0}"/>
              </a:ext>
            </a:extLst>
          </p:cNvPr>
          <p:cNvSpPr txBox="1"/>
          <p:nvPr/>
        </p:nvSpPr>
        <p:spPr>
          <a:xfrm>
            <a:off x="572608" y="1514765"/>
            <a:ext cx="6826928" cy="2092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/>
              <a:t>클라이언트의 요청을 처리하고 그 결과를 다시 클라이언트에게 전송하는 </a:t>
            </a:r>
            <a:r>
              <a:rPr lang="en-US" altLang="ko-KR" sz="2800" dirty="0"/>
              <a:t>Servlet </a:t>
            </a:r>
            <a:r>
              <a:rPr lang="ko-KR" altLang="en-US" sz="2800" dirty="0"/>
              <a:t>클래스의 구현 규칙을 지킨 </a:t>
            </a:r>
            <a:endParaRPr lang="en-US" altLang="ko-KR" sz="2800" dirty="0"/>
          </a:p>
          <a:p>
            <a:r>
              <a:rPr lang="ko-KR" altLang="en-US" sz="2800" dirty="0"/>
              <a:t>자바 프로그래밍 기술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E298B0-9292-4BEC-A279-22010667BD1A}"/>
              </a:ext>
            </a:extLst>
          </p:cNvPr>
          <p:cNvSpPr/>
          <p:nvPr/>
        </p:nvSpPr>
        <p:spPr>
          <a:xfrm>
            <a:off x="572608" y="410859"/>
            <a:ext cx="46099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Servlet</a:t>
            </a:r>
            <a:r>
              <a:rPr lang="ko-KR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이란</a:t>
            </a:r>
            <a:r>
              <a:rPr lang="en-US" altLang="ko-KR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ko-KR" sz="6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E6553-5903-45FD-B4A7-D31C29F9BD9B}"/>
              </a:ext>
            </a:extLst>
          </p:cNvPr>
          <p:cNvSpPr/>
          <p:nvPr/>
        </p:nvSpPr>
        <p:spPr>
          <a:xfrm>
            <a:off x="4590718" y="3191373"/>
            <a:ext cx="53024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Servlet</a:t>
            </a:r>
            <a:r>
              <a:rPr lang="ko-KR" alt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의 특징</a:t>
            </a:r>
            <a:endParaRPr lang="en-US" altLang="ko-KR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C8123-B7A6-4279-886B-D71EE1AF65DF}"/>
              </a:ext>
            </a:extLst>
          </p:cNvPr>
          <p:cNvSpPr txBox="1"/>
          <p:nvPr/>
        </p:nvSpPr>
        <p:spPr>
          <a:xfrm>
            <a:off x="3785137" y="4146378"/>
            <a:ext cx="80517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HttpServlet</a:t>
            </a:r>
            <a:r>
              <a:rPr lang="ko-KR" altLang="en-US" sz="2800" dirty="0"/>
              <a:t>클래스를 상속 받는다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Servlet Container</a:t>
            </a:r>
            <a:r>
              <a:rPr lang="ko-KR" altLang="en-US" sz="2800" dirty="0"/>
              <a:t>에 의해서 실행되고 관리된다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MVC</a:t>
            </a:r>
            <a:r>
              <a:rPr lang="ko-KR" altLang="en-US" sz="2800" dirty="0"/>
              <a:t>패턴에서 </a:t>
            </a:r>
            <a:r>
              <a:rPr lang="en-US" altLang="ko-KR" sz="2800" dirty="0"/>
              <a:t>Controller</a:t>
            </a:r>
            <a:r>
              <a:rPr lang="ko-KR" altLang="en-US" sz="2800" dirty="0"/>
              <a:t>로 사용된다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JSP</a:t>
            </a:r>
            <a:r>
              <a:rPr lang="ko-KR" altLang="en-US" sz="2800" dirty="0"/>
              <a:t>와 비슷하다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GET </a:t>
            </a:r>
            <a:r>
              <a:rPr lang="ko-KR" altLang="en-US" sz="2800" dirty="0"/>
              <a:t>방식과 </a:t>
            </a:r>
            <a:r>
              <a:rPr lang="en-US" altLang="ko-KR" sz="2800" dirty="0"/>
              <a:t>POST</a:t>
            </a:r>
            <a:r>
              <a:rPr lang="ko-KR" altLang="en-US" sz="2800" dirty="0"/>
              <a:t>방식이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C7F631-DEB4-4571-92ED-2C139BB7D110}"/>
              </a:ext>
            </a:extLst>
          </p:cNvPr>
          <p:cNvGrpSpPr/>
          <p:nvPr/>
        </p:nvGrpSpPr>
        <p:grpSpPr>
          <a:xfrm>
            <a:off x="130964" y="4567489"/>
            <a:ext cx="5051625" cy="1316155"/>
            <a:chOff x="130964" y="4567489"/>
            <a:chExt cx="5051625" cy="131615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0A025E-34B6-4F83-9101-8D7BF166ADF3}"/>
                </a:ext>
              </a:extLst>
            </p:cNvPr>
            <p:cNvSpPr/>
            <p:nvPr/>
          </p:nvSpPr>
          <p:spPr>
            <a:xfrm>
              <a:off x="130964" y="4567489"/>
              <a:ext cx="4959598" cy="8078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A29978-A47E-4FF8-B6E4-AD0A2EAC6F67}"/>
                </a:ext>
              </a:extLst>
            </p:cNvPr>
            <p:cNvSpPr txBox="1"/>
            <p:nvPr/>
          </p:nvSpPr>
          <p:spPr>
            <a:xfrm>
              <a:off x="258292" y="4748946"/>
              <a:ext cx="492429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WAS</a:t>
              </a:r>
              <a:r>
                <a:rPr lang="ko-KR" altLang="en-US" sz="2000" dirty="0"/>
                <a:t>에 의해서 </a:t>
              </a:r>
              <a:r>
                <a:rPr lang="en-US" altLang="ko-KR" sz="2000" dirty="0"/>
                <a:t>Servlet</a:t>
              </a:r>
              <a:r>
                <a:rPr lang="ko-KR" altLang="en-US" sz="2000" dirty="0"/>
                <a:t>클래스로 변환된다</a:t>
              </a:r>
              <a:r>
                <a:rPr lang="en-US" altLang="ko-KR" sz="2000" dirty="0"/>
                <a:t>.</a:t>
              </a:r>
            </a:p>
            <a:p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F1FFE6C2-3DFB-4B08-80C2-837A5F00331F}"/>
                </a:ext>
              </a:extLst>
            </p:cNvPr>
            <p:cNvCxnSpPr>
              <a:endCxn id="4" idx="2"/>
            </p:cNvCxnSpPr>
            <p:nvPr/>
          </p:nvCxnSpPr>
          <p:spPr>
            <a:xfrm rot="10800000">
              <a:off x="2720441" y="5426054"/>
              <a:ext cx="2037990" cy="457590"/>
            </a:xfrm>
            <a:prstGeom prst="bentConnector2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ADFF189-133F-4AB5-B339-835EFA522DFA}"/>
              </a:ext>
            </a:extLst>
          </p:cNvPr>
          <p:cNvGrpSpPr/>
          <p:nvPr/>
        </p:nvGrpSpPr>
        <p:grpSpPr>
          <a:xfrm>
            <a:off x="397634" y="345356"/>
            <a:ext cx="7114407" cy="3719951"/>
            <a:chOff x="397634" y="345356"/>
            <a:chExt cx="7114407" cy="371995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AABBCA8-72C0-4DFE-9AD8-D35893E0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90" y="345356"/>
              <a:ext cx="7091451" cy="37199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FD4ADF-1F1C-4CB3-BD3D-96FB2784286D}"/>
                </a:ext>
              </a:extLst>
            </p:cNvPr>
            <p:cNvSpPr txBox="1"/>
            <p:nvPr/>
          </p:nvSpPr>
          <p:spPr>
            <a:xfrm>
              <a:off x="397634" y="410859"/>
              <a:ext cx="2326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>
                      <a:lumMod val="75000"/>
                    </a:schemeClr>
                  </a:solidFill>
                </a:rPr>
                <a:t>JSP</a:t>
              </a:r>
              <a:r>
                <a:rPr lang="ko-KR" alt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동작 구조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F998928-8DFC-462F-9AAC-EBB8C22C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1" y="160656"/>
            <a:ext cx="6137045" cy="50049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EBA3C6-F1CD-47A0-A117-BD8CD6DBD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10" y="1980300"/>
            <a:ext cx="6854826" cy="47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AAEBAC9-564B-4919-BBE1-948B53ED2510}"/>
              </a:ext>
            </a:extLst>
          </p:cNvPr>
          <p:cNvSpPr/>
          <p:nvPr/>
        </p:nvSpPr>
        <p:spPr>
          <a:xfrm>
            <a:off x="655898" y="1899445"/>
            <a:ext cx="5983549" cy="28627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F0B29-E1A8-4179-9A14-6AB04E9A31CE}"/>
              </a:ext>
            </a:extLst>
          </p:cNvPr>
          <p:cNvSpPr/>
          <p:nvPr/>
        </p:nvSpPr>
        <p:spPr>
          <a:xfrm>
            <a:off x="569304" y="386355"/>
            <a:ext cx="5916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Servlet Container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EB19E-8BAA-4489-91C6-5D5CE9FB2689}"/>
              </a:ext>
            </a:extLst>
          </p:cNvPr>
          <p:cNvSpPr txBox="1"/>
          <p:nvPr/>
        </p:nvSpPr>
        <p:spPr>
          <a:xfrm>
            <a:off x="3693707" y="1309685"/>
            <a:ext cx="5845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Servlet</a:t>
            </a:r>
            <a:r>
              <a:rPr lang="ko-KR" altLang="en-US" sz="3200" dirty="0"/>
              <a:t>을 관리해주는 컨테이너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E0CF0-AF95-4BCF-AA8E-26150A1E88D6}"/>
              </a:ext>
            </a:extLst>
          </p:cNvPr>
          <p:cNvSpPr txBox="1"/>
          <p:nvPr/>
        </p:nvSpPr>
        <p:spPr>
          <a:xfrm>
            <a:off x="701929" y="1963639"/>
            <a:ext cx="56792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웹 서버와의 통신을 지원한다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Servlet</a:t>
            </a:r>
            <a:r>
              <a:rPr lang="ko-KR" altLang="en-US" sz="2800" dirty="0"/>
              <a:t>의 생명주기 관리한다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멀티 스레드를 지원 및 관리한다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r>
              <a:rPr lang="ko-KR" altLang="en-US" sz="2800" dirty="0"/>
              <a:t>대표적인 컨테이너 </a:t>
            </a:r>
            <a:r>
              <a:rPr lang="en-US" altLang="ko-KR" sz="2800" dirty="0"/>
              <a:t>: Tomcat, JBOSS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3D5293-2F75-46E4-BC02-BA62F4B63C88}"/>
              </a:ext>
            </a:extLst>
          </p:cNvPr>
          <p:cNvGrpSpPr/>
          <p:nvPr/>
        </p:nvGrpSpPr>
        <p:grpSpPr>
          <a:xfrm>
            <a:off x="1182255" y="2817790"/>
            <a:ext cx="11203709" cy="4103690"/>
            <a:chOff x="1182255" y="2817790"/>
            <a:chExt cx="11203709" cy="410369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D5D69B6-23B5-49F3-B59B-90109E0A9EC9}"/>
                </a:ext>
              </a:extLst>
            </p:cNvPr>
            <p:cNvSpPr/>
            <p:nvPr/>
          </p:nvSpPr>
          <p:spPr>
            <a:xfrm>
              <a:off x="4313382" y="4641295"/>
              <a:ext cx="7777018" cy="208323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3F3D065-8B48-4AEB-91FB-09646846F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55" y="2817790"/>
              <a:ext cx="4056886" cy="1275778"/>
            </a:xfrm>
            <a:prstGeom prst="bentConnector3">
              <a:avLst>
                <a:gd name="adj1" fmla="val 7049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83DB6A-CAC5-4E2C-A3BD-084C766DFB80}"/>
                </a:ext>
              </a:extLst>
            </p:cNvPr>
            <p:cNvSpPr txBox="1"/>
            <p:nvPr/>
          </p:nvSpPr>
          <p:spPr>
            <a:xfrm>
              <a:off x="4359564" y="4705489"/>
              <a:ext cx="8026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2400" dirty="0"/>
                <a:t>최초의 요청인 경우 </a:t>
              </a:r>
              <a:endParaRPr lang="en-US" altLang="ko-KR" sz="2400" dirty="0"/>
            </a:p>
            <a:p>
              <a:r>
                <a:rPr lang="en-US" altLang="ko-KR" sz="2400" dirty="0"/>
                <a:t>   Servlet</a:t>
              </a:r>
              <a:r>
                <a:rPr lang="ko-KR" altLang="en-US" sz="2400" dirty="0"/>
                <a:t> 객체를 메모리에 생성한다</a:t>
              </a:r>
              <a:r>
                <a:rPr lang="en-US" altLang="ko-KR" sz="2400" dirty="0"/>
                <a:t>.</a:t>
              </a:r>
            </a:p>
            <a:p>
              <a:r>
                <a:rPr lang="en-US" altLang="ko-KR" sz="2400" dirty="0"/>
                <a:t>2. Init()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– Servlet</a:t>
              </a:r>
              <a:r>
                <a:rPr lang="ko-KR" altLang="en-US" sz="2400" dirty="0"/>
                <a:t>객체가 생성된 다음에 호출되는 메소드</a:t>
              </a:r>
              <a:endParaRPr lang="en-US" altLang="ko-KR" sz="2400" dirty="0"/>
            </a:p>
            <a:p>
              <a:r>
                <a:rPr lang="en-US" altLang="ko-KR" sz="2400" dirty="0"/>
                <a:t>3. Service() – </a:t>
              </a:r>
              <a:r>
                <a:rPr lang="ko-KR" altLang="en-US" sz="2400" dirty="0"/>
                <a:t>요청이 있을 때 마다 재사용</a:t>
              </a:r>
              <a:endParaRPr lang="en-US" altLang="ko-KR" sz="2400" dirty="0"/>
            </a:p>
            <a:p>
              <a:r>
                <a:rPr lang="en-US" altLang="ko-KR" sz="2400" dirty="0"/>
                <a:t>4. </a:t>
              </a:r>
              <a:r>
                <a:rPr lang="ko-KR" altLang="en-US" sz="2400" dirty="0"/>
                <a:t>객체의 삭제</a:t>
              </a:r>
              <a:endParaRPr lang="en-US" altLang="ko-KR" sz="2400" dirty="0"/>
            </a:p>
            <a:p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9D3C60-3694-4BBF-BF53-5833A1C8385B}"/>
                </a:ext>
              </a:extLst>
            </p:cNvPr>
            <p:cNvSpPr/>
            <p:nvPr/>
          </p:nvSpPr>
          <p:spPr>
            <a:xfrm>
              <a:off x="5239141" y="3812704"/>
              <a:ext cx="617598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Servlet</a:t>
              </a:r>
              <a:r>
                <a:rPr lang="ko-KR" alt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의 생명주기</a:t>
              </a:r>
              <a:endPara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87BCD21-A56A-4060-A5EC-C1C62BC03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7" y="1377976"/>
            <a:ext cx="5994416" cy="523386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03109E0-5623-43CA-A12B-B86AB6F5C461}"/>
              </a:ext>
            </a:extLst>
          </p:cNvPr>
          <p:cNvGrpSpPr/>
          <p:nvPr/>
        </p:nvGrpSpPr>
        <p:grpSpPr>
          <a:xfrm>
            <a:off x="5361370" y="368509"/>
            <a:ext cx="5579411" cy="2361105"/>
            <a:chOff x="5361370" y="368509"/>
            <a:chExt cx="5579411" cy="236110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DB0B22A-6119-4EDA-9280-266561A6C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370" y="368509"/>
              <a:ext cx="5341752" cy="148845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327CC3C-DF63-4A60-942A-47C4190D1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476" y="1026852"/>
              <a:ext cx="3176305" cy="1702762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5286761-E64D-485A-A29A-E9150E2C5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76" y="3670790"/>
            <a:ext cx="3716433" cy="11933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6A35C5A-23B3-4C14-B412-4C1A5DBB68E8}"/>
              </a:ext>
            </a:extLst>
          </p:cNvPr>
          <p:cNvGrpSpPr/>
          <p:nvPr/>
        </p:nvGrpSpPr>
        <p:grpSpPr>
          <a:xfrm>
            <a:off x="8149058" y="2515309"/>
            <a:ext cx="1558612" cy="1044185"/>
            <a:chOff x="8149058" y="2515309"/>
            <a:chExt cx="1558612" cy="1044185"/>
          </a:xfrm>
        </p:grpSpPr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399A1909-E67B-45E1-9807-EE6312222BD4}"/>
                </a:ext>
              </a:extLst>
            </p:cNvPr>
            <p:cNvSpPr/>
            <p:nvPr/>
          </p:nvSpPr>
          <p:spPr>
            <a:xfrm>
              <a:off x="8149058" y="2515309"/>
              <a:ext cx="447411" cy="1044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437D3C-2015-4966-A17E-A1368CA51F4E}"/>
                </a:ext>
              </a:extLst>
            </p:cNvPr>
            <p:cNvSpPr txBox="1"/>
            <p:nvPr/>
          </p:nvSpPr>
          <p:spPr>
            <a:xfrm>
              <a:off x="8407314" y="2723051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새로 고침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17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A883AC-ED6D-4809-9704-B7CD18DEA437}"/>
              </a:ext>
            </a:extLst>
          </p:cNvPr>
          <p:cNvSpPr/>
          <p:nvPr/>
        </p:nvSpPr>
        <p:spPr>
          <a:xfrm>
            <a:off x="428599" y="631252"/>
            <a:ext cx="711226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Servlet</a:t>
            </a:r>
            <a:r>
              <a:rPr lang="ko-KR" alt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의 동작 과정</a:t>
            </a:r>
            <a:endParaRPr lang="en-US" altLang="ko-KR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312B5B-2603-4E68-BE1F-BAB91C3A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0" y="2074817"/>
            <a:ext cx="10329908" cy="42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8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30A61A-9E95-4972-90CF-14B5F344228C}"/>
              </a:ext>
            </a:extLst>
          </p:cNvPr>
          <p:cNvSpPr/>
          <p:nvPr/>
        </p:nvSpPr>
        <p:spPr>
          <a:xfrm>
            <a:off x="815709" y="128693"/>
            <a:ext cx="846545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Request Dispatcher</a:t>
            </a:r>
            <a:r>
              <a:rPr lang="ko-KR" alt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란</a:t>
            </a:r>
            <a:r>
              <a:rPr lang="en-US" altLang="ko-KR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D4A70-C7C2-4A14-A87E-69378AEF3D83}"/>
              </a:ext>
            </a:extLst>
          </p:cNvPr>
          <p:cNvSpPr txBox="1"/>
          <p:nvPr/>
        </p:nvSpPr>
        <p:spPr>
          <a:xfrm>
            <a:off x="2314595" y="1282856"/>
            <a:ext cx="8520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Request Dispatcher </a:t>
            </a:r>
            <a:r>
              <a:rPr lang="ko-KR" altLang="en-US" sz="2000" dirty="0"/>
              <a:t>클래스는 현재 </a:t>
            </a:r>
            <a:r>
              <a:rPr lang="en-US" altLang="ko-KR" sz="2000" dirty="0"/>
              <a:t>request</a:t>
            </a:r>
            <a:r>
              <a:rPr lang="ko-KR" altLang="en-US" sz="2000" dirty="0"/>
              <a:t>에 있는 정보를 저장하고 있다가 </a:t>
            </a:r>
            <a:endParaRPr lang="en-US" altLang="ko-KR" sz="2000" dirty="0"/>
          </a:p>
          <a:p>
            <a:r>
              <a:rPr lang="ko-KR" altLang="en-US" sz="2000" dirty="0"/>
              <a:t> 다른 페이지에서도 해당 정보를 볼 수 있게 해준다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F865E-EC5C-4F41-9DBB-40CD369A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41" y="2466543"/>
            <a:ext cx="7116168" cy="32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4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D68E11-EBCC-44B4-B981-2492D50A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93" y="2195860"/>
            <a:ext cx="6905625" cy="4257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50609-25C0-4DEF-97F7-695987C90E72}"/>
              </a:ext>
            </a:extLst>
          </p:cNvPr>
          <p:cNvSpPr txBox="1"/>
          <p:nvPr/>
        </p:nvSpPr>
        <p:spPr>
          <a:xfrm>
            <a:off x="1307289" y="1231690"/>
            <a:ext cx="9327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forward( ) </a:t>
            </a:r>
            <a:r>
              <a:rPr lang="ko-KR" altLang="en-US" sz="2000" dirty="0"/>
              <a:t>메소드는 클라이언트의 요청으로 생성되는 </a:t>
            </a:r>
            <a:r>
              <a:rPr lang="en-US" altLang="ko-KR" sz="2000" dirty="0"/>
              <a:t>Request</a:t>
            </a:r>
            <a:r>
              <a:rPr lang="ko-KR" altLang="en-US" sz="2000" dirty="0"/>
              <a:t>와 </a:t>
            </a:r>
            <a:r>
              <a:rPr lang="en-US" altLang="ko-KR" sz="2000" dirty="0"/>
              <a:t>Response </a:t>
            </a:r>
            <a:r>
              <a:rPr lang="ko-KR" altLang="en-US" sz="2000" dirty="0"/>
              <a:t>객체를 </a:t>
            </a:r>
            <a:endParaRPr lang="en-US" altLang="ko-KR" sz="2000" dirty="0"/>
          </a:p>
          <a:p>
            <a:pPr algn="ctr"/>
            <a:r>
              <a:rPr lang="ko-KR" altLang="en-US" sz="2000" dirty="0"/>
              <a:t>전달한다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0F725C-3FBD-487B-8BF4-82EDE9360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0" y="716413"/>
            <a:ext cx="7239201" cy="3377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2EFA0A-FA61-48AA-8C79-BCFCDDBEB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17" y="2578352"/>
            <a:ext cx="5289653" cy="413146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E021CC6-7E38-4DBD-9CCA-3BD4A48030BA}"/>
              </a:ext>
            </a:extLst>
          </p:cNvPr>
          <p:cNvGrpSpPr/>
          <p:nvPr/>
        </p:nvGrpSpPr>
        <p:grpSpPr>
          <a:xfrm>
            <a:off x="1185299" y="4325433"/>
            <a:ext cx="2796466" cy="708942"/>
            <a:chOff x="1859554" y="5587211"/>
            <a:chExt cx="2796466" cy="7089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EAF836-FF3B-4057-ACE2-631BECD1C034}"/>
                </a:ext>
              </a:extLst>
            </p:cNvPr>
            <p:cNvSpPr/>
            <p:nvPr/>
          </p:nvSpPr>
          <p:spPr>
            <a:xfrm>
              <a:off x="1859554" y="5587211"/>
              <a:ext cx="2796466" cy="70894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EEAAD2-5405-4EAC-8F54-9F2D4AB48263}"/>
                </a:ext>
              </a:extLst>
            </p:cNvPr>
            <p:cNvSpPr txBox="1"/>
            <p:nvPr/>
          </p:nvSpPr>
          <p:spPr>
            <a:xfrm>
              <a:off x="1955438" y="5741627"/>
              <a:ext cx="2604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URL</a:t>
              </a:r>
              <a:r>
                <a:rPr lang="ko-KR" altLang="en-US" sz="2000" dirty="0"/>
                <a:t>은 변하지 않는다</a:t>
              </a:r>
              <a:r>
                <a:rPr lang="en-US" altLang="ko-KR" sz="2000" dirty="0"/>
                <a:t>!</a:t>
              </a:r>
              <a:endParaRPr lang="ko-KR" altLang="en-US" sz="2000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D9AC709-8580-495C-93F7-DB29FA22D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158" y="4038301"/>
            <a:ext cx="5478547" cy="26715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6005D4-F04D-455A-9F6A-1F8E09EEF779}"/>
              </a:ext>
            </a:extLst>
          </p:cNvPr>
          <p:cNvSpPr/>
          <p:nvPr/>
        </p:nvSpPr>
        <p:spPr>
          <a:xfrm>
            <a:off x="825579" y="52076"/>
            <a:ext cx="940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Request Dispatcher</a:t>
            </a:r>
            <a:r>
              <a:rPr lang="ko-KR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의 </a:t>
            </a:r>
            <a:r>
              <a:rPr lang="en-US" altLang="ko-K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forward()</a:t>
            </a:r>
            <a:endParaRPr lang="ko-KR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90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15912-4FD3-4013-B2F5-A8D44726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참조링크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E7589-2CA0-4259-AC49-756E291A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https://blog.naver.com/pwj0408/221479261347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https://mangkyu.tistory.com/14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https://dololak.tistory.com/502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https://opentutorials.org/module/3569/21214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https://m.blog.naver.com/PostView.nhn?blogId=javaking75&amp;logNo=140169909222&amp;proxyReferer=https%3A%2F%2Fwww.google.co.kr%2F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https://www.youtube.com/watch?v=kYzyXWmh37A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D97295-A7D7-4026-92DD-1E1EA243419D}"/>
              </a:ext>
            </a:extLst>
          </p:cNvPr>
          <p:cNvSpPr/>
          <p:nvPr/>
        </p:nvSpPr>
        <p:spPr>
          <a:xfrm>
            <a:off x="3739426" y="2967335"/>
            <a:ext cx="471314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772905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TM02900722[[fn=이온(회의실)]]</Template>
  <TotalTime>135</TotalTime>
  <Words>265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Wingdings 2</vt:lpstr>
      <vt:lpstr>HDOfficeLightV0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참조링크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KumJoo</dc:creator>
  <cp:lastModifiedBy>KumJoo</cp:lastModifiedBy>
  <cp:revision>11</cp:revision>
  <dcterms:created xsi:type="dcterms:W3CDTF">2019-03-31T12:17:35Z</dcterms:created>
  <dcterms:modified xsi:type="dcterms:W3CDTF">2019-03-31T14:37:52Z</dcterms:modified>
</cp:coreProperties>
</file>