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p:sldMasterIdLst>
    <p:sldMasterId id="2147483671" r:id="rId7"/>
  </p:sldMasterIdLst>
  <p:notesMasterIdLst>
    <p:notesMasterId r:id="rId9"/>
  </p:notesMasterIdLst>
  <p:sldIdLst>
    <p:sldId id="278" r:id="rId11"/>
    <p:sldId id="257" r:id="rId12"/>
    <p:sldId id="258" r:id="rId13"/>
    <p:sldId id="279" r:id="rId14"/>
    <p:sldId id="280" r:id="rId15"/>
    <p:sldId id="281" r:id="rId16"/>
    <p:sldId id="282" r:id="rId17"/>
    <p:sldId id="277"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15:guide id="1" orient="horz" pos="3070" userDrawn="0">
          <p15:clr>
            <a:srgbClr val="A4A3A4"/>
          </p15:clr>
        </p15:guide>
        <p15:guide id="2" pos="4094" userDrawn="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096AEE"/>
    <a:srgbClr val="EBEEF3"/>
  </p:clrMru>
</p:presentationPr>
</file>

<file path=ppt/tableStyles.xml><?xml version="1.0" encoding="utf-8"?>
<a:tblStyleLst xmlns:a="http://schemas.openxmlformats.org/drawingml/2006/main" def="{5940675A-B579-460E-94D1-54222C63F5DA}">
  <a:tblStyle styleId="{4A9BC294-FFE2-49D5-8D69-9E1BD2C41BD5}"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BEEF3"/>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096AEE"/>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96AE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4995" autoAdjust="0"/>
    <p:restoredTop sz="94660"/>
  </p:normalViewPr>
  <p:slideViewPr>
    <p:cSldViewPr snapToGrid="0" snapToObjects="1">
      <p:cViewPr varScale="1">
        <p:scale>
          <a:sx n="63" d="100"/>
          <a:sy n="63" d="100"/>
        </p:scale>
        <p:origin x="672" y="58"/>
      </p:cViewPr>
      <p:guideLst>
        <p:guide orient="horz" pos="3070"/>
        <p:guide pos="4094"/>
      </p:guideLst>
    </p:cSldViewPr>
  </p:slideViewPr>
  <p:notesTextViewPr>
    <p:cViewPr>
      <p:scale>
        <a:sx n="100" d="100"/>
        <a:sy n="100" d="100"/>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7" Type="http://schemas.openxmlformats.org/officeDocument/2006/relationships/slideMaster" Target="slideMasters/slideMaster1.xml"></Relationship><Relationship Id="rId8" Type="http://schemas.openxmlformats.org/officeDocument/2006/relationships/theme" Target="theme/theme1.xml"></Relationship><Relationship Id="rId9" Type="http://schemas.openxmlformats.org/officeDocument/2006/relationships/notesMaster" Target="notesMasters/notesMaster1.xml"></Relationship><Relationship Id="rId11" Type="http://schemas.openxmlformats.org/officeDocument/2006/relationships/slide" Target="slides/slide1.xml"></Relationship><Relationship Id="rId12" Type="http://schemas.openxmlformats.org/officeDocument/2006/relationships/slide" Target="slides/slide2.xml"></Relationship><Relationship Id="rId13" Type="http://schemas.openxmlformats.org/officeDocument/2006/relationships/slide" Target="slides/slide3.xml"></Relationship><Relationship Id="rId14" Type="http://schemas.openxmlformats.org/officeDocument/2006/relationships/slide" Target="slides/slide4.xml"></Relationship><Relationship Id="rId15" Type="http://schemas.openxmlformats.org/officeDocument/2006/relationships/slide" Target="slides/slide5.xml"></Relationship><Relationship Id="rId16" Type="http://schemas.openxmlformats.org/officeDocument/2006/relationships/slide" Target="slides/slide6.xml"></Relationship><Relationship Id="rId17" Type="http://schemas.openxmlformats.org/officeDocument/2006/relationships/slide" Target="slides/slide7.xml"></Relationship><Relationship Id="rId18" Type="http://schemas.openxmlformats.org/officeDocument/2006/relationships/slide" Target="slides/slide8.xml"></Relationship><Relationship Id="rId19" Type="http://schemas.openxmlformats.org/officeDocument/2006/relationships/viewProps" Target="viewProps.xml"></Relationship><Relationship Id="rId20" Type="http://schemas.openxmlformats.org/officeDocument/2006/relationships/presProps" Target="presProps.xml"></Relationship></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2" name="Shape 442"/>
          <p:cNvSpPr>
            <a:spLocks noGrp="1" noRot="1" noChangeAspect="1"/>
          </p:cNvSpPr>
          <p:nvPr>
            <p:ph type="sldImg"/>
          </p:nvPr>
        </p:nvSpPr>
        <p:spPr>
          <a:xfrm>
            <a:off x="1143000" y="685800"/>
            <a:ext cx="4572000" cy="3429000"/>
          </a:xfrm>
          <a:prstGeom prst="rect">
            <a:avLst/>
          </a:prstGeom>
        </p:spPr>
        <p:txBody>
          <a:bodyPr/>
          <a:lstStyle/>
          <a:p>
            <a:endParaRPr/>
          </a:p>
        </p:txBody>
      </p:sp>
      <p:sp>
        <p:nvSpPr>
          <p:cNvPr id="443" name="Shape 44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21461456"/>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Master Slide copy">
    <p:spTree>
      <p:nvGrpSpPr>
        <p:cNvPr id="1" name=""/>
        <p:cNvGrpSpPr/>
        <p:nvPr/>
      </p:nvGrpSpPr>
      <p:grpSpPr>
        <a:xfrm>
          <a:off x="0" y="0"/>
          <a:ext cx="0" cy="0"/>
          <a:chOff x="0" y="0"/>
          <a:chExt cx="0" cy="0"/>
        </a:xfrm>
      </p:grpSpPr>
      <p:sp>
        <p:nvSpPr>
          <p:cNvPr id="26" name="Rectangle"/>
          <p:cNvSpPr>
            <a:spLocks noGrp="1"/>
          </p:cNvSpPr>
          <p:nvPr>
            <p:ph type="body" sz="half" idx="13" hasCustomPrompt="1"/>
          </p:nvPr>
        </p:nvSpPr>
        <p:spPr>
          <a:xfrm>
            <a:off x="1274018" y="899637"/>
            <a:ext cx="6062564" cy="8117363"/>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27" name="MacBook2016.png"/>
          <p:cNvSpPr>
            <a:spLocks noGrp="1"/>
          </p:cNvSpPr>
          <p:nvPr>
            <p:ph type="pic" sz="half" idx="14"/>
          </p:nvPr>
        </p:nvSpPr>
        <p:spPr>
          <a:xfrm>
            <a:off x="5753447" y="1798113"/>
            <a:ext cx="7252980" cy="6563774"/>
          </a:xfrm>
          <a:prstGeom prst="rect">
            <a:avLst/>
          </a:prstGeom>
          <a:effectLst>
            <a:outerShdw blurRad="190500" dist="330200" dir="5292726" rotWithShape="0">
              <a:srgbClr val="000000">
                <a:alpha val="19000"/>
              </a:srgbClr>
            </a:outerShdw>
          </a:effectLst>
        </p:spPr>
        <p:txBody>
          <a:bodyPr lIns="91439" tIns="45719" rIns="91439" bIns="45719"/>
          <a:lstStyle/>
          <a:p>
            <a:r>
              <a:rPr lang="ko-KR" altLang="en-US" smtClean="0"/>
              <a:t>그림을 추가하려면 아이콘을 클릭하십시오</a:t>
            </a:r>
            <a:endParaRPr/>
          </a:p>
        </p:txBody>
      </p:sp>
      <p:sp>
        <p:nvSpPr>
          <p:cNvPr id="28" name="Photo Placeholder 6.jpg"/>
          <p:cNvSpPr>
            <a:spLocks noGrp="1"/>
          </p:cNvSpPr>
          <p:nvPr>
            <p:ph type="pic" sz="half" idx="15"/>
          </p:nvPr>
        </p:nvSpPr>
        <p:spPr>
          <a:xfrm>
            <a:off x="6701055" y="2284031"/>
            <a:ext cx="6306494" cy="5410736"/>
          </a:xfrm>
          <a:prstGeom prst="rect">
            <a:avLst/>
          </a:prstGeom>
        </p:spPr>
        <p:txBody>
          <a:bodyPr lIns="91439" tIns="45719" rIns="91439" bIns="45719"/>
          <a:lstStyle/>
          <a:p>
            <a:r>
              <a:rPr lang="ko-KR" altLang="en-US" smtClean="0"/>
              <a:t>그림을 추가하려면 아이콘을 클릭하십시오</a:t>
            </a:r>
            <a:endParaRPr/>
          </a:p>
        </p:txBody>
      </p:sp>
      <p:sp>
        <p:nvSpPr>
          <p:cNvPr id="29" name="Body Level One…"/>
          <p:cNvSpPr>
            <a:spLocks noGrp="1"/>
          </p:cNvSpPr>
          <p:nvPr>
            <p:ph type="body" sz="quarter" idx="1"/>
          </p:nvPr>
        </p:nvSpPr>
        <p:spPr>
          <a:xfrm>
            <a:off x="2006996" y="4951486"/>
            <a:ext cx="3998765" cy="1459897"/>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30" name="Title Text"/>
          <p:cNvSpPr>
            <a:spLocks noGrp="1"/>
          </p:cNvSpPr>
          <p:nvPr>
            <p:ph type="title"/>
          </p:nvPr>
        </p:nvSpPr>
        <p:spPr>
          <a:xfrm>
            <a:off x="2006996" y="4106030"/>
            <a:ext cx="3998765" cy="415726"/>
          </a:xfrm>
          <a:prstGeom prst="rect">
            <a:avLst/>
          </a:prstGeom>
        </p:spPr>
        <p:txBody>
          <a:bodyPr anchor="ctr"/>
          <a:lstStyle>
            <a:lvl1pPr algn="l">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31" name="01"/>
          <p:cNvSpPr>
            <a:spLocks noGrp="1"/>
          </p:cNvSpPr>
          <p:nvPr>
            <p:ph type="body" sz="quarter" idx="16"/>
          </p:nvPr>
        </p:nvSpPr>
        <p:spPr>
          <a:xfrm>
            <a:off x="2006996" y="2635678"/>
            <a:ext cx="1602450" cy="1459897"/>
          </a:xfrm>
          <a:prstGeom prst="rect">
            <a:avLst/>
          </a:prstGeom>
        </p:spPr>
        <p:txBody>
          <a:bodyPr anchor="ctr"/>
          <a:lstStyle>
            <a:lvl1pPr algn="l">
              <a:defRPr sz="10000" cap="all" spc="-999">
                <a:solidFill>
                  <a:srgbClr val="096AEE"/>
                </a:solidFill>
                <a:latin typeface="Avenir Next Ultra Light"/>
                <a:ea typeface="Avenir Next Ultra Light"/>
                <a:cs typeface="Avenir Next Ultra Light"/>
                <a:sym typeface="Avenir Next Ultra Light"/>
              </a:defRPr>
            </a:lvl1pPr>
          </a:lstStyle>
          <a:p>
            <a:pPr lvl="0"/>
            <a:r>
              <a:rPr lang="ko-KR" altLang="en-US" smtClean="0"/>
              <a:t>마스터 텍스트 스타일을 편집합니다</a:t>
            </a:r>
          </a:p>
        </p:txBody>
      </p:sp>
      <p:sp>
        <p:nvSpPr>
          <p:cNvPr id="32" name="Line"/>
          <p:cNvSpPr>
            <a:spLocks noGrp="1"/>
          </p:cNvSpPr>
          <p:nvPr>
            <p:ph type="body" sz="quarter" idx="17" hasCustomPrompt="1"/>
          </p:nvPr>
        </p:nvSpPr>
        <p:spPr>
          <a:xfrm>
            <a:off x="3823096" y="6922758"/>
            <a:ext cx="537332" cy="1"/>
          </a:xfrm>
          <a:prstGeom prst="line">
            <a:avLst/>
          </a:prstGeom>
          <a:ln>
            <a:solidFill>
              <a:srgbClr val="000000"/>
            </a:solidFill>
            <a:tailEnd type="arrow"/>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r>
              <a:rPr lang="en-US"/>
              <a:t> </a:t>
            </a:r>
            <a:endParaRPr/>
          </a:p>
        </p:txBody>
      </p:sp>
      <p:sp>
        <p:nvSpPr>
          <p:cNvPr id="33" name="HEADING HERE"/>
          <p:cNvSpPr>
            <a:spLocks noGrp="1"/>
          </p:cNvSpPr>
          <p:nvPr>
            <p:ph type="body" sz="quarter" idx="18"/>
          </p:nvPr>
        </p:nvSpPr>
        <p:spPr>
          <a:xfrm>
            <a:off x="2006996" y="6702197"/>
            <a:ext cx="1745259" cy="415725"/>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xmlns:p14="http://schemas.microsoft.com/office/powerpoint/2010/main" type="tx">
  <p:cSld name="Master Slide copy 2">
    <p:spTree>
      <p:nvGrpSpPr>
        <p:cNvPr id="1" name=""/>
        <p:cNvGrpSpPr/>
        <p:nvPr/>
      </p:nvGrpSpPr>
      <p:grpSpPr>
        <a:xfrm>
          <a:off x="0" y="0"/>
          <a:ext cx="0" cy="0"/>
          <a:chOff x="0" y="0"/>
          <a:chExt cx="0" cy="0"/>
        </a:xfrm>
      </p:grpSpPr>
      <p:sp>
        <p:nvSpPr>
          <p:cNvPr id="41" name="Slide Number"/>
          <p:cNvSpPr>
            <a:spLocks noGrp="1"/>
          </p:cNvSpPr>
          <p:nvPr>
            <p:ph type="sldNum" sz="quarter" idx="2"/>
          </p:nvPr>
        </p:nvSpPr>
        <p:spPr>
          <a:xfrm>
            <a:off x="5911850" y="1239520"/>
            <a:ext cx="1181100" cy="1739900"/>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42" name="Body Level One…"/>
          <p:cNvSpPr>
            <a:spLocks noGrp="1"/>
          </p:cNvSpPr>
          <p:nvPr>
            <p:ph type="body" sz="half" idx="1"/>
          </p:nvPr>
        </p:nvSpPr>
        <p:spPr>
          <a:xfrm>
            <a:off x="1370330" y="4964430"/>
            <a:ext cx="10264140" cy="2907030"/>
          </a:xfrm>
          <a:prstGeom prst="rect">
            <a:avLst/>
          </a:prstGeom>
        </p:spPr>
        <p:txBody>
          <a:bodyPr numCol="2" spcCol="513199"/>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43" name="Rectangle"/>
          <p:cNvSpPr>
            <a:spLocks noGrp="1"/>
          </p:cNvSpPr>
          <p:nvPr>
            <p:ph type="body" sz="quarter" idx="13" hasCustomPrompt="1"/>
          </p:nvPr>
        </p:nvSpPr>
        <p:spPr>
          <a:xfrm>
            <a:off x="5867400" y="1901825"/>
            <a:ext cx="1270000" cy="415925"/>
          </a:xfrm>
          <a:prstGeom prst="rect">
            <a:avLst/>
          </a:prstGeom>
          <a:solidFill>
            <a:srgbClr val="EBEEF3"/>
          </a:solidFill>
        </p:spPr>
        <p:txBody>
          <a:bodyPr anchor="ctr"/>
          <a:lstStyle/>
          <a:p>
            <a:pPr>
              <a:defRPr sz="4200"/>
            </a:pPr>
            <a:r>
              <a:rPr lang="en-US"/>
              <a:t> </a:t>
            </a:r>
            <a:endParaRPr/>
          </a:p>
        </p:txBody>
      </p:sp>
      <p:sp>
        <p:nvSpPr>
          <p:cNvPr id="44" name="Title Text"/>
          <p:cNvSpPr>
            <a:spLocks noGrp="1"/>
          </p:cNvSpPr>
          <p:nvPr>
            <p:ph type="title"/>
          </p:nvPr>
        </p:nvSpPr>
        <p:spPr>
          <a:xfrm>
            <a:off x="1370330" y="1901825"/>
            <a:ext cx="10264140" cy="415925"/>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45" name="Line"/>
          <p:cNvSpPr/>
          <p:nvPr/>
        </p:nvSpPr>
        <p:spPr>
          <a:xfrm>
            <a:off x="6502400" y="-6350"/>
            <a:ext cx="0" cy="1287145"/>
          </a:xfrm>
          <a:prstGeom prst="line">
            <a:avLst/>
          </a:prstGeom>
          <a:ln w="12700">
            <a:solidFill>
              <a:srgbClr val="000000"/>
            </a:solidFill>
            <a:miter lim="400000"/>
            <a:tail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r>
              <a:rPr lang="en-US"/>
              <a:t> </a:t>
            </a:r>
            <a:endParaRPr/>
          </a:p>
        </p:txBody>
      </p:sp>
      <p:sp>
        <p:nvSpPr>
          <p:cNvPr id="46" name="Line"/>
          <p:cNvSpPr/>
          <p:nvPr/>
        </p:nvSpPr>
        <p:spPr>
          <a:xfrm>
            <a:off x="6502400" y="8489950"/>
            <a:ext cx="0" cy="1287145"/>
          </a:xfrm>
          <a:prstGeom prst="line">
            <a:avLst/>
          </a:prstGeom>
          <a:ln w="12700">
            <a:solidFill>
              <a:srgbClr val="000000"/>
            </a:solidFill>
            <a:miter lim="400000"/>
            <a:head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Slide copy 3">
    <p:spTree>
      <p:nvGrpSpPr>
        <p:cNvPr id="1" name=""/>
        <p:cNvGrpSpPr/>
        <p:nvPr/>
      </p:nvGrpSpPr>
      <p:grpSpPr>
        <a:xfrm>
          <a:off x="0" y="0"/>
          <a:ext cx="0" cy="0"/>
          <a:chOff x="0" y="0"/>
          <a:chExt cx="0" cy="0"/>
        </a:xfrm>
      </p:grpSpPr>
      <p:sp>
        <p:nvSpPr>
          <p:cNvPr id="71" name="Rectangle"/>
          <p:cNvSpPr>
            <a:spLocks noGrp="1"/>
          </p:cNvSpPr>
          <p:nvPr>
            <p:ph type="body" sz="quarter" idx="13" hasCustomPrompt="1"/>
          </p:nvPr>
        </p:nvSpPr>
        <p:spPr>
          <a:xfrm>
            <a:off x="1282700" y="3345929"/>
            <a:ext cx="3195092" cy="4777681"/>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72" name="Rectangle"/>
          <p:cNvSpPr>
            <a:spLocks noGrp="1"/>
          </p:cNvSpPr>
          <p:nvPr>
            <p:ph type="body" sz="quarter" idx="14" hasCustomPrompt="1"/>
          </p:nvPr>
        </p:nvSpPr>
        <p:spPr>
          <a:xfrm>
            <a:off x="4904854" y="3345929"/>
            <a:ext cx="3195092" cy="4777681"/>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73" name="Rectangle"/>
          <p:cNvSpPr>
            <a:spLocks noGrp="1"/>
          </p:cNvSpPr>
          <p:nvPr>
            <p:ph type="body" sz="quarter" idx="15" hasCustomPrompt="1"/>
          </p:nvPr>
        </p:nvSpPr>
        <p:spPr>
          <a:xfrm>
            <a:off x="8527008" y="3345929"/>
            <a:ext cx="3195092" cy="4777681"/>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74" name="Slide Number"/>
          <p:cNvSpPr>
            <a:spLocks noGrp="1"/>
          </p:cNvSpPr>
          <p:nvPr>
            <p:ph type="sldNum" sz="quarter" idx="2"/>
          </p:nvPr>
        </p:nvSpPr>
        <p:spPr>
          <a:xfrm>
            <a:off x="5911850" y="1239588"/>
            <a:ext cx="1181101" cy="1739901"/>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75" name="Rectangle"/>
          <p:cNvSpPr>
            <a:spLocks noGrp="1"/>
          </p:cNvSpPr>
          <p:nvPr>
            <p:ph type="body" sz="quarter" idx="16" hasCustomPrompt="1"/>
          </p:nvPr>
        </p:nvSpPr>
        <p:spPr>
          <a:xfrm>
            <a:off x="5867400" y="1901675"/>
            <a:ext cx="1270000" cy="415726"/>
          </a:xfrm>
          <a:prstGeom prst="rect">
            <a:avLst/>
          </a:prstGeom>
          <a:solidFill>
            <a:srgbClr val="EBEEF3"/>
          </a:solidFill>
        </p:spPr>
        <p:txBody>
          <a:bodyPr anchor="ctr"/>
          <a:lstStyle/>
          <a:p>
            <a:pPr>
              <a:defRPr sz="4200"/>
            </a:pPr>
            <a:r>
              <a:rPr lang="en-US"/>
              <a:t> </a:t>
            </a:r>
            <a:endParaRPr/>
          </a:p>
        </p:txBody>
      </p:sp>
      <p:sp>
        <p:nvSpPr>
          <p:cNvPr id="76" name="Title Text"/>
          <p:cNvSpPr>
            <a:spLocks noGrp="1"/>
          </p:cNvSpPr>
          <p:nvPr>
            <p:ph type="title"/>
          </p:nvPr>
        </p:nvSpPr>
        <p:spPr>
          <a:xfrm>
            <a:off x="1370409" y="1901675"/>
            <a:ext cx="10263982" cy="415726"/>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77" name="Body Level One…"/>
          <p:cNvSpPr>
            <a:spLocks noGrp="1"/>
          </p:cNvSpPr>
          <p:nvPr>
            <p:ph type="body" sz="quarter" idx="1"/>
          </p:nvPr>
        </p:nvSpPr>
        <p:spPr>
          <a:xfrm>
            <a:off x="1648569" y="5291956"/>
            <a:ext cx="2463354" cy="1739901"/>
          </a:xfrm>
          <a:prstGeom prst="rect">
            <a:avLst/>
          </a:prstGeom>
        </p:spPr>
        <p:txBody>
          <a:bodyPr anchor="ctr"/>
          <a:lstStyle>
            <a:lvl1pPr>
              <a:lnSpc>
                <a:spcPct val="120000"/>
              </a:lnSpc>
              <a:defRPr sz="1400">
                <a:latin typeface="Avenir Next Ultra Light"/>
                <a:ea typeface="Avenir Next Ultra Light"/>
                <a:cs typeface="Avenir Next Ultra Light"/>
                <a:sym typeface="Avenir Next Ultra Light"/>
              </a:defRPr>
            </a:lvl1pPr>
            <a:lvl2pPr>
              <a:lnSpc>
                <a:spcPct val="120000"/>
              </a:lnSpc>
              <a:defRPr sz="1400">
                <a:latin typeface="Avenir Next Ultra Light"/>
                <a:ea typeface="Avenir Next Ultra Light"/>
                <a:cs typeface="Avenir Next Ultra Light"/>
                <a:sym typeface="Avenir Next Ultra Light"/>
              </a:defRPr>
            </a:lvl2pPr>
            <a:lvl3pPr>
              <a:lnSpc>
                <a:spcPct val="120000"/>
              </a:lnSpc>
              <a:defRPr sz="1400">
                <a:latin typeface="Avenir Next Ultra Light"/>
                <a:ea typeface="Avenir Next Ultra Light"/>
                <a:cs typeface="Avenir Next Ultra Light"/>
                <a:sym typeface="Avenir Next Ultra Light"/>
              </a:defRPr>
            </a:lvl3pPr>
            <a:lvl4pPr>
              <a:lnSpc>
                <a:spcPct val="120000"/>
              </a:lnSpc>
              <a:defRPr sz="1400">
                <a:latin typeface="Avenir Next Ultra Light"/>
                <a:ea typeface="Avenir Next Ultra Light"/>
                <a:cs typeface="Avenir Next Ultra Light"/>
                <a:sym typeface="Avenir Next Ultra Light"/>
              </a:defRPr>
            </a:lvl4pPr>
            <a:lvl5pPr>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78" name="Photo Placeholder 8.jpg"/>
          <p:cNvSpPr>
            <a:spLocks noGrp="1"/>
          </p:cNvSpPr>
          <p:nvPr>
            <p:ph type="pic" sz="quarter" idx="17"/>
          </p:nvPr>
        </p:nvSpPr>
        <p:spPr>
          <a:xfrm>
            <a:off x="2245245" y="3708401"/>
            <a:ext cx="1270001" cy="1270001"/>
          </a:xfrm>
          <a:prstGeom prst="rect">
            <a:avLst/>
          </a:prstGeom>
        </p:spPr>
        <p:txBody>
          <a:bodyPr lIns="91439" tIns="45719" rIns="91439" bIns="45719"/>
          <a:lstStyle>
            <a:lvl1pPr>
              <a:defRPr sz="1600"/>
            </a:lvl1pPr>
          </a:lstStyle>
          <a:p>
            <a:r>
              <a:rPr lang="ko-KR" altLang="en-US" smtClean="0"/>
              <a:t>그림을 추가하려면 아이콘을 클릭하십시오</a:t>
            </a:r>
            <a:endParaRPr/>
          </a:p>
        </p:txBody>
      </p:sp>
      <p:sp>
        <p:nvSpPr>
          <p:cNvPr id="79" name="HEADING HERE"/>
          <p:cNvSpPr>
            <a:spLocks noGrp="1"/>
          </p:cNvSpPr>
          <p:nvPr>
            <p:ph type="body" sz="quarter" idx="18"/>
          </p:nvPr>
        </p:nvSpPr>
        <p:spPr>
          <a:xfrm>
            <a:off x="1648569" y="7345412"/>
            <a:ext cx="2463354" cy="415726"/>
          </a:xfrm>
          <a:prstGeom prst="rect">
            <a:avLst/>
          </a:prstGeom>
        </p:spPr>
        <p:txBody>
          <a:bodyPr anchor="ctr"/>
          <a:lstStyle>
            <a:lvl1pPr>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80" name="Photo Placeholder 8.jpg"/>
          <p:cNvSpPr>
            <a:spLocks noGrp="1"/>
          </p:cNvSpPr>
          <p:nvPr>
            <p:ph type="pic" sz="quarter" idx="19"/>
          </p:nvPr>
        </p:nvSpPr>
        <p:spPr>
          <a:xfrm>
            <a:off x="5867400" y="3708401"/>
            <a:ext cx="1270000" cy="1270001"/>
          </a:xfrm>
          <a:prstGeom prst="rect">
            <a:avLst/>
          </a:prstGeom>
        </p:spPr>
        <p:txBody>
          <a:bodyPr lIns="91439" tIns="45719" rIns="91439" bIns="45719"/>
          <a:lstStyle>
            <a:lvl1pPr>
              <a:defRPr sz="1600"/>
            </a:lvl1pPr>
          </a:lstStyle>
          <a:p>
            <a:r>
              <a:rPr lang="ko-KR" altLang="en-US" smtClean="0"/>
              <a:t>그림을 추가하려면 아이콘을 클릭하십시오</a:t>
            </a:r>
            <a:endParaRPr/>
          </a:p>
        </p:txBody>
      </p:sp>
      <p:sp>
        <p:nvSpPr>
          <p:cNvPr id="81" name="HEADING HERE"/>
          <p:cNvSpPr>
            <a:spLocks noGrp="1"/>
          </p:cNvSpPr>
          <p:nvPr>
            <p:ph type="body" sz="quarter" idx="20"/>
          </p:nvPr>
        </p:nvSpPr>
        <p:spPr>
          <a:xfrm>
            <a:off x="5270723" y="7345412"/>
            <a:ext cx="2463354" cy="415726"/>
          </a:xfrm>
          <a:prstGeom prst="rect">
            <a:avLst/>
          </a:prstGeom>
        </p:spPr>
        <p:txBody>
          <a:bodyPr anchor="ctr"/>
          <a:lstStyle>
            <a:lvl1pPr>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82" name="Body Level One…"/>
          <p:cNvSpPr>
            <a:spLocks noGrp="1"/>
          </p:cNvSpPr>
          <p:nvPr>
            <p:ph type="body" sz="quarter" idx="21"/>
          </p:nvPr>
        </p:nvSpPr>
        <p:spPr>
          <a:xfrm>
            <a:off x="5270723" y="5291957"/>
            <a:ext cx="2463354" cy="1739901"/>
          </a:xfrm>
          <a:prstGeom prst="rect">
            <a:avLst/>
          </a:prstGeom>
        </p:spPr>
        <p:txBody>
          <a:bodyPr anchor="ctr"/>
          <a:lstStyle>
            <a:lvl1pPr>
              <a:lnSpc>
                <a:spcPct val="120000"/>
              </a:lnSpc>
              <a:defRPr sz="1400">
                <a:latin typeface="Avenir Next Ultra Light"/>
                <a:ea typeface="Avenir Next Ultra Light"/>
                <a:cs typeface="Avenir Next Ultra Light"/>
                <a:sym typeface="Avenir Next Ultra Light"/>
              </a:defRPr>
            </a:lvl1pPr>
            <a:lvl2pPr>
              <a:lnSpc>
                <a:spcPct val="120000"/>
              </a:lnSpc>
              <a:defRPr sz="1400">
                <a:latin typeface="Avenir Next Ultra Light"/>
                <a:ea typeface="Avenir Next Ultra Light"/>
                <a:cs typeface="Avenir Next Ultra Light"/>
                <a:sym typeface="Avenir Next Ultra Light"/>
              </a:defRPr>
            </a:lvl2pPr>
            <a:lvl3pPr>
              <a:lnSpc>
                <a:spcPct val="120000"/>
              </a:lnSpc>
              <a:defRPr sz="1400">
                <a:latin typeface="Avenir Next Ultra Light"/>
                <a:ea typeface="Avenir Next Ultra Light"/>
                <a:cs typeface="Avenir Next Ultra Light"/>
                <a:sym typeface="Avenir Next Ultra Light"/>
              </a:defRPr>
            </a:lvl3pPr>
            <a:lvl4pPr>
              <a:lnSpc>
                <a:spcPct val="120000"/>
              </a:lnSpc>
              <a:defRPr sz="1400">
                <a:latin typeface="Avenir Next Ultra Light"/>
                <a:ea typeface="Avenir Next Ultra Light"/>
                <a:cs typeface="Avenir Next Ultra Light"/>
                <a:sym typeface="Avenir Next Ultra Light"/>
              </a:defRPr>
            </a:lvl4pPr>
            <a:lvl5pPr>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83" name="Photo Placeholder 8.jpg"/>
          <p:cNvSpPr>
            <a:spLocks noGrp="1"/>
          </p:cNvSpPr>
          <p:nvPr>
            <p:ph type="pic" sz="quarter" idx="22"/>
          </p:nvPr>
        </p:nvSpPr>
        <p:spPr>
          <a:xfrm>
            <a:off x="9489554" y="3708401"/>
            <a:ext cx="1270001" cy="1270001"/>
          </a:xfrm>
          <a:prstGeom prst="rect">
            <a:avLst/>
          </a:prstGeom>
        </p:spPr>
        <p:txBody>
          <a:bodyPr lIns="91439" tIns="45719" rIns="91439" bIns="45719"/>
          <a:lstStyle>
            <a:lvl1pPr>
              <a:defRPr sz="1600"/>
            </a:lvl1pPr>
          </a:lstStyle>
          <a:p>
            <a:r>
              <a:rPr lang="ko-KR" altLang="en-US" smtClean="0"/>
              <a:t>그림을 추가하려면 아이콘을 클릭하십시오</a:t>
            </a:r>
            <a:endParaRPr/>
          </a:p>
        </p:txBody>
      </p:sp>
      <p:sp>
        <p:nvSpPr>
          <p:cNvPr id="84" name="HEADING HERE"/>
          <p:cNvSpPr>
            <a:spLocks noGrp="1"/>
          </p:cNvSpPr>
          <p:nvPr>
            <p:ph type="body" sz="quarter" idx="23"/>
          </p:nvPr>
        </p:nvSpPr>
        <p:spPr>
          <a:xfrm>
            <a:off x="8892877" y="7345412"/>
            <a:ext cx="2463354" cy="415726"/>
          </a:xfrm>
          <a:prstGeom prst="rect">
            <a:avLst/>
          </a:prstGeom>
        </p:spPr>
        <p:txBody>
          <a:bodyPr anchor="ctr"/>
          <a:lstStyle>
            <a:lvl1pPr>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85" name="Body Level One…"/>
          <p:cNvSpPr>
            <a:spLocks noGrp="1"/>
          </p:cNvSpPr>
          <p:nvPr>
            <p:ph type="body" sz="quarter" idx="24"/>
          </p:nvPr>
        </p:nvSpPr>
        <p:spPr>
          <a:xfrm>
            <a:off x="8892877" y="5291957"/>
            <a:ext cx="2463354" cy="1739901"/>
          </a:xfrm>
          <a:prstGeom prst="rect">
            <a:avLst/>
          </a:prstGeom>
        </p:spPr>
        <p:txBody>
          <a:bodyPr anchor="ct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86" name="Line"/>
          <p:cNvSpPr/>
          <p:nvPr/>
        </p:nvSpPr>
        <p:spPr>
          <a:xfrm>
            <a:off x="6502400" y="-6250"/>
            <a:ext cx="1" cy="1287267"/>
          </a:xfrm>
          <a:prstGeom prst="line">
            <a:avLst/>
          </a:prstGeom>
          <a:ln w="12700">
            <a:solidFill>
              <a:srgbClr val="000000"/>
            </a:solidFill>
            <a:miter lim="400000"/>
            <a:tail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87" name="Line"/>
          <p:cNvSpPr/>
          <p:nvPr/>
        </p:nvSpPr>
        <p:spPr>
          <a:xfrm>
            <a:off x="6502400" y="8490050"/>
            <a:ext cx="1" cy="1287267"/>
          </a:xfrm>
          <a:prstGeom prst="line">
            <a:avLst/>
          </a:prstGeom>
          <a:ln w="12700">
            <a:solidFill>
              <a:srgbClr val="000000"/>
            </a:solidFill>
            <a:miter lim="400000"/>
            <a:head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88" name="Circle"/>
          <p:cNvSpPr>
            <a:spLocks noGrp="1"/>
          </p:cNvSpPr>
          <p:nvPr>
            <p:ph type="body" sz="quarter" idx="25" hasCustomPrompt="1"/>
          </p:nvPr>
        </p:nvSpPr>
        <p:spPr>
          <a:xfrm>
            <a:off x="11320962" y="3942190"/>
            <a:ext cx="802276" cy="802275"/>
          </a:xfrm>
          <a:prstGeom prst="ellipse">
            <a:avLst/>
          </a:prstGeom>
          <a:solidFill>
            <a:srgbClr val="096AEE"/>
          </a:solidFill>
        </p:spPr>
        <p:txBody>
          <a:bodyPr anchor="ctr"/>
          <a:lstStyle/>
          <a:p>
            <a:pPr>
              <a:defRPr sz="4200"/>
            </a:pPr>
            <a:r>
              <a:rPr lang="en-US"/>
              <a:t> </a:t>
            </a:r>
            <a:endParaRPr/>
          </a:p>
        </p:txBody>
      </p:sp>
      <p:sp>
        <p:nvSpPr>
          <p:cNvPr id="89" name="NEW!"/>
          <p:cNvSpPr>
            <a:spLocks noGrp="1"/>
          </p:cNvSpPr>
          <p:nvPr>
            <p:ph type="body" sz="quarter" idx="26"/>
          </p:nvPr>
        </p:nvSpPr>
        <p:spPr>
          <a:xfrm>
            <a:off x="11429230" y="4157807"/>
            <a:ext cx="585741" cy="371040"/>
          </a:xfrm>
          <a:prstGeom prst="rect">
            <a:avLst/>
          </a:prstGeom>
        </p:spPr>
        <p:txBody>
          <a:bodyPr anchor="ctr"/>
          <a:lstStyle>
            <a:lvl1pPr>
              <a:defRPr sz="1400" cap="all" spc="210">
                <a:solidFill>
                  <a:srgbClr val="FFFFFF"/>
                </a:solidFill>
                <a:latin typeface="+mn-lt"/>
                <a:ea typeface="+mn-ea"/>
                <a:cs typeface="+mn-cs"/>
                <a:sym typeface="Avenir Next"/>
              </a:defRPr>
            </a:lvl1pPr>
          </a:lstStyle>
          <a:p>
            <a:pPr lvl="0"/>
            <a:r>
              <a:rPr lang="ko-KR" altLang="en-US" smtClean="0"/>
              <a:t>마스터 텍스트 스타일을 편집합니다</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ster Slide copy 11">
    <p:spTree>
      <p:nvGrpSpPr>
        <p:cNvPr id="1" name=""/>
        <p:cNvGrpSpPr/>
        <p:nvPr/>
      </p:nvGrpSpPr>
      <p:grpSpPr>
        <a:xfrm>
          <a:off x="0" y="0"/>
          <a:ext cx="0" cy="0"/>
          <a:chOff x="0" y="0"/>
          <a:chExt cx="0" cy="0"/>
        </a:xfrm>
      </p:grpSpPr>
      <p:sp>
        <p:nvSpPr>
          <p:cNvPr id="202" name="Slide Number"/>
          <p:cNvSpPr>
            <a:spLocks noGrp="1"/>
          </p:cNvSpPr>
          <p:nvPr>
            <p:ph type="sldNum" sz="quarter" idx="2"/>
          </p:nvPr>
        </p:nvSpPr>
        <p:spPr>
          <a:xfrm>
            <a:off x="5911850" y="1239588"/>
            <a:ext cx="1181101" cy="1739901"/>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203" name="Rectangle"/>
          <p:cNvSpPr>
            <a:spLocks noGrp="1"/>
          </p:cNvSpPr>
          <p:nvPr>
            <p:ph type="body" sz="quarter" idx="13" hasCustomPrompt="1"/>
          </p:nvPr>
        </p:nvSpPr>
        <p:spPr>
          <a:xfrm>
            <a:off x="5867400" y="1901675"/>
            <a:ext cx="1270000" cy="415726"/>
          </a:xfrm>
          <a:prstGeom prst="rect">
            <a:avLst/>
          </a:prstGeom>
          <a:solidFill>
            <a:srgbClr val="EBEEF3"/>
          </a:solidFill>
        </p:spPr>
        <p:txBody>
          <a:bodyPr anchor="ctr"/>
          <a:lstStyle/>
          <a:p>
            <a:pPr>
              <a:defRPr sz="4200"/>
            </a:pPr>
            <a:r>
              <a:rPr lang="en-US"/>
              <a:t> </a:t>
            </a:r>
            <a:endParaRPr/>
          </a:p>
        </p:txBody>
      </p:sp>
      <p:sp>
        <p:nvSpPr>
          <p:cNvPr id="204" name="Title Text"/>
          <p:cNvSpPr>
            <a:spLocks noGrp="1"/>
          </p:cNvSpPr>
          <p:nvPr>
            <p:ph type="title"/>
          </p:nvPr>
        </p:nvSpPr>
        <p:spPr>
          <a:xfrm>
            <a:off x="1370409" y="1901675"/>
            <a:ext cx="10263982" cy="415726"/>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205" name="Line"/>
          <p:cNvSpPr/>
          <p:nvPr/>
        </p:nvSpPr>
        <p:spPr>
          <a:xfrm>
            <a:off x="6502400" y="-6250"/>
            <a:ext cx="1" cy="1287267"/>
          </a:xfrm>
          <a:prstGeom prst="line">
            <a:avLst/>
          </a:prstGeom>
          <a:ln w="12700">
            <a:solidFill>
              <a:srgbClr val="000000"/>
            </a:solidFill>
            <a:miter lim="400000"/>
            <a:tail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06" name="Line"/>
          <p:cNvSpPr/>
          <p:nvPr/>
        </p:nvSpPr>
        <p:spPr>
          <a:xfrm>
            <a:off x="6502400" y="8490050"/>
            <a:ext cx="1" cy="1287267"/>
          </a:xfrm>
          <a:prstGeom prst="line">
            <a:avLst/>
          </a:prstGeom>
          <a:ln w="12700">
            <a:solidFill>
              <a:srgbClr val="000000"/>
            </a:solidFill>
            <a:miter lim="400000"/>
            <a:head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07" name="Circle"/>
          <p:cNvSpPr>
            <a:spLocks noGrp="1"/>
          </p:cNvSpPr>
          <p:nvPr>
            <p:ph type="body" sz="quarter" idx="14" hasCustomPrompt="1"/>
          </p:nvPr>
        </p:nvSpPr>
        <p:spPr>
          <a:xfrm>
            <a:off x="1486668" y="3251968"/>
            <a:ext cx="4443464" cy="4443464"/>
          </a:xfrm>
          <a:prstGeom prst="ellipse">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208" name="Photo Placeholder 6.jpg"/>
          <p:cNvSpPr>
            <a:spLocks noGrp="1"/>
          </p:cNvSpPr>
          <p:nvPr>
            <p:ph type="pic" sz="quarter" idx="15"/>
          </p:nvPr>
        </p:nvSpPr>
        <p:spPr>
          <a:xfrm>
            <a:off x="1780656" y="3545956"/>
            <a:ext cx="3855487" cy="3855488"/>
          </a:xfrm>
          <a:prstGeom prst="rect">
            <a:avLst/>
          </a:prstGeom>
        </p:spPr>
        <p:txBody>
          <a:bodyPr lIns="91439" tIns="45719" rIns="91439" bIns="45719"/>
          <a:lstStyle/>
          <a:p>
            <a:r>
              <a:rPr lang="ko-KR" altLang="en-US" smtClean="0"/>
              <a:t>그림을 추가하려면 아이콘을 클릭하십시오</a:t>
            </a:r>
            <a:endParaRPr/>
          </a:p>
        </p:txBody>
      </p:sp>
      <p:sp>
        <p:nvSpPr>
          <p:cNvPr id="209" name="Circle"/>
          <p:cNvSpPr>
            <a:spLocks noGrp="1"/>
          </p:cNvSpPr>
          <p:nvPr>
            <p:ph type="body" sz="quarter" idx="16" hasCustomPrompt="1"/>
          </p:nvPr>
        </p:nvSpPr>
        <p:spPr>
          <a:xfrm>
            <a:off x="4594745" y="5864745"/>
            <a:ext cx="1923009" cy="1923010"/>
          </a:xfrm>
          <a:prstGeom prst="ellipse">
            <a:avLst/>
          </a:prstGeom>
          <a:solidFill>
            <a:srgbClr val="096AEE"/>
          </a:solidFill>
        </p:spPr>
        <p:txBody>
          <a:bodyPr anchor="ctr"/>
          <a:lstStyle/>
          <a:p>
            <a:pPr>
              <a:defRPr sz="4200"/>
            </a:pPr>
            <a:r>
              <a:rPr lang="en-US"/>
              <a:t> </a:t>
            </a:r>
            <a:endParaRPr/>
          </a:p>
        </p:txBody>
      </p:sp>
      <p:sp>
        <p:nvSpPr>
          <p:cNvPr id="210" name="HEADING HERE"/>
          <p:cNvSpPr>
            <a:spLocks noGrp="1"/>
          </p:cNvSpPr>
          <p:nvPr>
            <p:ph type="body" sz="quarter" idx="17"/>
          </p:nvPr>
        </p:nvSpPr>
        <p:spPr>
          <a:xfrm>
            <a:off x="4662426" y="6564110"/>
            <a:ext cx="1787647" cy="524279"/>
          </a:xfrm>
          <a:prstGeom prst="rect">
            <a:avLst/>
          </a:prstGeom>
        </p:spPr>
        <p:txBody>
          <a:bodyPr anchor="ctr"/>
          <a:lstStyle>
            <a:lvl1pPr>
              <a:defRPr sz="1400" cap="all" spc="210">
                <a:solidFill>
                  <a:srgbClr val="FFFFFF"/>
                </a:solidFill>
                <a:latin typeface="+mn-lt"/>
                <a:ea typeface="+mn-ea"/>
                <a:cs typeface="+mn-cs"/>
                <a:sym typeface="Avenir Next"/>
              </a:defRPr>
            </a:lvl1pPr>
          </a:lstStyle>
          <a:p>
            <a:pPr lvl="0"/>
            <a:r>
              <a:rPr lang="ko-KR" altLang="en-US" smtClean="0"/>
              <a:t>마스터 텍스트 스타일을 편집합니다</a:t>
            </a:r>
          </a:p>
        </p:txBody>
      </p:sp>
      <p:sp>
        <p:nvSpPr>
          <p:cNvPr id="211" name="HEADING HERE"/>
          <p:cNvSpPr>
            <a:spLocks noGrp="1"/>
          </p:cNvSpPr>
          <p:nvPr>
            <p:ph type="body" sz="quarter" idx="18"/>
          </p:nvPr>
        </p:nvSpPr>
        <p:spPr>
          <a:xfrm>
            <a:off x="7278847" y="3548495"/>
            <a:ext cx="4443463"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212" name="Body Level One…"/>
          <p:cNvSpPr>
            <a:spLocks noGrp="1"/>
          </p:cNvSpPr>
          <p:nvPr>
            <p:ph type="body" sz="quarter" idx="1"/>
          </p:nvPr>
        </p:nvSpPr>
        <p:spPr>
          <a:xfrm>
            <a:off x="7278847" y="4164086"/>
            <a:ext cx="4443462" cy="1611057"/>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213" name="Shape"/>
          <p:cNvSpPr>
            <a:spLocks noGrp="1"/>
          </p:cNvSpPr>
          <p:nvPr>
            <p:ph type="body" sz="quarter" idx="19" hasCustomPrompt="1"/>
          </p:nvPr>
        </p:nvSpPr>
        <p:spPr>
          <a:xfrm>
            <a:off x="7301001" y="6927508"/>
            <a:ext cx="254766" cy="239010"/>
          </a:xfrm>
          <a:custGeom>
            <a:avLst/>
            <a:gdLst/>
            <a:ahLst/>
            <a:cxnLst>
              <a:cxn ang="0">
                <a:pos x="wd2" y="hd2"/>
              </a:cxn>
              <a:cxn ang="5400000">
                <a:pos x="wd2" y="hd2"/>
              </a:cxn>
              <a:cxn ang="10800000">
                <a:pos x="wd2" y="hd2"/>
              </a:cxn>
              <a:cxn ang="16200000">
                <a:pos x="wd2" y="hd2"/>
              </a:cxn>
            </a:cxnLst>
            <a:rect l="0" t="0" r="r" b="b"/>
            <a:pathLst>
              <a:path w="21600" h="21600" extrusionOk="0">
                <a:moveTo>
                  <a:pt x="7357" y="21600"/>
                </a:moveTo>
                <a:cubicBezTo>
                  <a:pt x="7357" y="21182"/>
                  <a:pt x="7418" y="8226"/>
                  <a:pt x="7357" y="6888"/>
                </a:cubicBezTo>
                <a:lnTo>
                  <a:pt x="11856" y="6888"/>
                </a:lnTo>
                <a:lnTo>
                  <a:pt x="11856" y="8618"/>
                </a:lnTo>
                <a:lnTo>
                  <a:pt x="11890" y="8618"/>
                </a:lnTo>
                <a:cubicBezTo>
                  <a:pt x="12490" y="7644"/>
                  <a:pt x="13571" y="6555"/>
                  <a:pt x="16034" y="6555"/>
                </a:cubicBezTo>
                <a:cubicBezTo>
                  <a:pt x="19035" y="6555"/>
                  <a:pt x="21600" y="8597"/>
                  <a:pt x="21600" y="12987"/>
                </a:cubicBezTo>
                <a:lnTo>
                  <a:pt x="21600" y="21600"/>
                </a:lnTo>
                <a:lnTo>
                  <a:pt x="16729" y="21600"/>
                </a:lnTo>
                <a:lnTo>
                  <a:pt x="16729" y="13536"/>
                </a:lnTo>
                <a:cubicBezTo>
                  <a:pt x="16729" y="11614"/>
                  <a:pt x="16063" y="10303"/>
                  <a:pt x="14411" y="10303"/>
                </a:cubicBezTo>
                <a:cubicBezTo>
                  <a:pt x="13152" y="10303"/>
                  <a:pt x="12401" y="11188"/>
                  <a:pt x="12072" y="12042"/>
                </a:cubicBezTo>
                <a:cubicBezTo>
                  <a:pt x="11951" y="12347"/>
                  <a:pt x="11856" y="12774"/>
                  <a:pt x="11856" y="13201"/>
                </a:cubicBezTo>
                <a:lnTo>
                  <a:pt x="11856" y="21600"/>
                </a:lnTo>
                <a:cubicBezTo>
                  <a:pt x="11856" y="21600"/>
                  <a:pt x="7357" y="21600"/>
                  <a:pt x="7357" y="21600"/>
                </a:cubicBezTo>
                <a:close/>
                <a:moveTo>
                  <a:pt x="2552" y="5156"/>
                </a:moveTo>
                <a:cubicBezTo>
                  <a:pt x="4142" y="4939"/>
                  <a:pt x="5132" y="3841"/>
                  <a:pt x="5132" y="2468"/>
                </a:cubicBezTo>
                <a:cubicBezTo>
                  <a:pt x="5103" y="1066"/>
                  <a:pt x="4142" y="0"/>
                  <a:pt x="2581" y="0"/>
                </a:cubicBezTo>
                <a:cubicBezTo>
                  <a:pt x="1020" y="0"/>
                  <a:pt x="0" y="1066"/>
                  <a:pt x="0" y="2468"/>
                </a:cubicBezTo>
                <a:cubicBezTo>
                  <a:pt x="0" y="3841"/>
                  <a:pt x="990" y="5156"/>
                  <a:pt x="2521" y="5156"/>
                </a:cubicBezTo>
                <a:cubicBezTo>
                  <a:pt x="2521" y="5156"/>
                  <a:pt x="2552" y="5156"/>
                  <a:pt x="2552" y="5156"/>
                </a:cubicBezTo>
                <a:close/>
                <a:moveTo>
                  <a:pt x="4831" y="21600"/>
                </a:moveTo>
                <a:lnTo>
                  <a:pt x="4547" y="6888"/>
                </a:lnTo>
                <a:lnTo>
                  <a:pt x="488" y="6888"/>
                </a:lnTo>
                <a:lnTo>
                  <a:pt x="488" y="21600"/>
                </a:lnTo>
                <a:cubicBezTo>
                  <a:pt x="488" y="21600"/>
                  <a:pt x="4831" y="21600"/>
                  <a:pt x="4831" y="21600"/>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214" name="Shape"/>
          <p:cNvSpPr>
            <a:spLocks noGrp="1"/>
          </p:cNvSpPr>
          <p:nvPr>
            <p:ph type="body" sz="quarter" idx="20" hasCustomPrompt="1"/>
          </p:nvPr>
        </p:nvSpPr>
        <p:spPr>
          <a:xfrm>
            <a:off x="7374490" y="5975008"/>
            <a:ext cx="107788" cy="239010"/>
          </a:xfrm>
          <a:custGeom>
            <a:avLst/>
            <a:gdLst/>
            <a:ahLst/>
            <a:cxnLst>
              <a:cxn ang="0">
                <a:pos x="wd2" y="hd2"/>
              </a:cxn>
              <a:cxn ang="5400000">
                <a:pos x="wd2" y="hd2"/>
              </a:cxn>
              <a:cxn ang="10800000">
                <a:pos x="wd2" y="hd2"/>
              </a:cxn>
              <a:cxn ang="16200000">
                <a:pos x="wd2" y="hd2"/>
              </a:cxn>
            </a:cxnLst>
            <a:rect l="0" t="0" r="r" b="b"/>
            <a:pathLst>
              <a:path w="21600" h="21600" extrusionOk="0">
                <a:moveTo>
                  <a:pt x="14485" y="21600"/>
                </a:moveTo>
                <a:lnTo>
                  <a:pt x="4923" y="21600"/>
                </a:lnTo>
                <a:lnTo>
                  <a:pt x="4985" y="11239"/>
                </a:lnTo>
                <a:lnTo>
                  <a:pt x="0" y="11239"/>
                </a:lnTo>
                <a:lnTo>
                  <a:pt x="0" y="7493"/>
                </a:lnTo>
                <a:lnTo>
                  <a:pt x="4985" y="7493"/>
                </a:lnTo>
                <a:lnTo>
                  <a:pt x="4985" y="4968"/>
                </a:lnTo>
                <a:cubicBezTo>
                  <a:pt x="4985" y="1961"/>
                  <a:pt x="7397" y="0"/>
                  <a:pt x="15301" y="0"/>
                </a:cubicBezTo>
                <a:lnTo>
                  <a:pt x="21600" y="0"/>
                </a:lnTo>
                <a:lnTo>
                  <a:pt x="21600" y="3747"/>
                </a:lnTo>
                <a:lnTo>
                  <a:pt x="17770" y="3747"/>
                </a:lnTo>
                <a:cubicBezTo>
                  <a:pt x="14692" y="3747"/>
                  <a:pt x="14953" y="4375"/>
                  <a:pt x="14953" y="5337"/>
                </a:cubicBezTo>
                <a:lnTo>
                  <a:pt x="14953" y="7493"/>
                </a:lnTo>
                <a:lnTo>
                  <a:pt x="21600" y="7493"/>
                </a:lnTo>
                <a:lnTo>
                  <a:pt x="21600" y="11239"/>
                </a:lnTo>
                <a:lnTo>
                  <a:pt x="14475" y="11239"/>
                </a:lnTo>
                <a:cubicBezTo>
                  <a:pt x="14475" y="11239"/>
                  <a:pt x="14485" y="21600"/>
                  <a:pt x="14485" y="21600"/>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215" name="Shape"/>
          <p:cNvSpPr>
            <a:spLocks noGrp="1"/>
          </p:cNvSpPr>
          <p:nvPr>
            <p:ph type="body" sz="quarter" idx="21" hasCustomPrompt="1"/>
          </p:nvPr>
        </p:nvSpPr>
        <p:spPr>
          <a:xfrm>
            <a:off x="7278847" y="6465141"/>
            <a:ext cx="299075" cy="211245"/>
          </a:xfrm>
          <a:custGeom>
            <a:avLst/>
            <a:gdLst/>
            <a:ahLst/>
            <a:cxnLst>
              <a:cxn ang="0">
                <a:pos x="wd2" y="hd2"/>
              </a:cxn>
              <a:cxn ang="5400000">
                <a:pos x="wd2" y="hd2"/>
              </a:cxn>
              <a:cxn ang="10800000">
                <a:pos x="wd2" y="hd2"/>
              </a:cxn>
              <a:cxn ang="16200000">
                <a:pos x="wd2" y="hd2"/>
              </a:cxn>
            </a:cxnLst>
            <a:rect l="0" t="0" r="r" b="b"/>
            <a:pathLst>
              <a:path w="21600" h="17668" extrusionOk="0">
                <a:moveTo>
                  <a:pt x="21600" y="8174"/>
                </a:moveTo>
                <a:cubicBezTo>
                  <a:pt x="20840" y="8327"/>
                  <a:pt x="19738" y="8168"/>
                  <a:pt x="19154" y="7879"/>
                </a:cubicBezTo>
                <a:cubicBezTo>
                  <a:pt x="20366" y="7761"/>
                  <a:pt x="21189" y="7108"/>
                  <a:pt x="21506" y="6222"/>
                </a:cubicBezTo>
                <a:cubicBezTo>
                  <a:pt x="21068" y="6540"/>
                  <a:pt x="19709" y="6888"/>
                  <a:pt x="18960" y="6557"/>
                </a:cubicBezTo>
                <a:cubicBezTo>
                  <a:pt x="18922" y="6347"/>
                  <a:pt x="18882" y="6150"/>
                  <a:pt x="18841" y="5970"/>
                </a:cubicBezTo>
                <a:cubicBezTo>
                  <a:pt x="18271" y="3485"/>
                  <a:pt x="16809" y="2052"/>
                  <a:pt x="15069" y="2064"/>
                </a:cubicBezTo>
                <a:cubicBezTo>
                  <a:pt x="15233" y="2062"/>
                  <a:pt x="16774" y="1199"/>
                  <a:pt x="16566" y="646"/>
                </a:cubicBezTo>
                <a:cubicBezTo>
                  <a:pt x="16390" y="160"/>
                  <a:pt x="14915" y="1199"/>
                  <a:pt x="14583" y="1408"/>
                </a:cubicBezTo>
                <a:cubicBezTo>
                  <a:pt x="14962" y="1170"/>
                  <a:pt x="15715" y="338"/>
                  <a:pt x="15534" y="142"/>
                </a:cubicBezTo>
                <a:cubicBezTo>
                  <a:pt x="15184" y="-136"/>
                  <a:pt x="14301" y="578"/>
                  <a:pt x="13834" y="1079"/>
                </a:cubicBezTo>
                <a:cubicBezTo>
                  <a:pt x="14001" y="863"/>
                  <a:pt x="14502" y="-233"/>
                  <a:pt x="13900" y="45"/>
                </a:cubicBezTo>
                <a:cubicBezTo>
                  <a:pt x="12256" y="1289"/>
                  <a:pt x="11177" y="3983"/>
                  <a:pt x="10401" y="6415"/>
                </a:cubicBezTo>
                <a:cubicBezTo>
                  <a:pt x="9790" y="5715"/>
                  <a:pt x="9248" y="5163"/>
                  <a:pt x="8764" y="4855"/>
                </a:cubicBezTo>
                <a:cubicBezTo>
                  <a:pt x="7403" y="3993"/>
                  <a:pt x="5777" y="3092"/>
                  <a:pt x="3223" y="1969"/>
                </a:cubicBezTo>
                <a:cubicBezTo>
                  <a:pt x="3144" y="2968"/>
                  <a:pt x="3640" y="4301"/>
                  <a:pt x="5068" y="5184"/>
                </a:cubicBezTo>
                <a:cubicBezTo>
                  <a:pt x="4760" y="5134"/>
                  <a:pt x="4193" y="5244"/>
                  <a:pt x="3741" y="5373"/>
                </a:cubicBezTo>
                <a:cubicBezTo>
                  <a:pt x="3926" y="6521"/>
                  <a:pt x="4528" y="7465"/>
                  <a:pt x="6160" y="7921"/>
                </a:cubicBezTo>
                <a:cubicBezTo>
                  <a:pt x="5414" y="7978"/>
                  <a:pt x="5028" y="8181"/>
                  <a:pt x="4680" y="8613"/>
                </a:cubicBezTo>
                <a:cubicBezTo>
                  <a:pt x="5019" y="9410"/>
                  <a:pt x="5977" y="10277"/>
                  <a:pt x="7337" y="10156"/>
                </a:cubicBezTo>
                <a:cubicBezTo>
                  <a:pt x="6220" y="10401"/>
                  <a:pt x="5734" y="11033"/>
                  <a:pt x="5734" y="11033"/>
                </a:cubicBezTo>
                <a:cubicBezTo>
                  <a:pt x="5734" y="11033"/>
                  <a:pt x="6614" y="12457"/>
                  <a:pt x="8011" y="12337"/>
                </a:cubicBezTo>
                <a:cubicBezTo>
                  <a:pt x="5711" y="15152"/>
                  <a:pt x="2084" y="14943"/>
                  <a:pt x="0" y="12590"/>
                </a:cubicBezTo>
                <a:cubicBezTo>
                  <a:pt x="5438" y="21367"/>
                  <a:pt x="17262" y="17780"/>
                  <a:pt x="19023" y="9325"/>
                </a:cubicBezTo>
                <a:cubicBezTo>
                  <a:pt x="20344" y="9338"/>
                  <a:pt x="21120" y="8785"/>
                  <a:pt x="21600" y="8174"/>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216" name="@username"/>
          <p:cNvSpPr>
            <a:spLocks noGrp="1"/>
          </p:cNvSpPr>
          <p:nvPr>
            <p:ph type="body" sz="quarter" idx="22"/>
          </p:nvPr>
        </p:nvSpPr>
        <p:spPr>
          <a:xfrm>
            <a:off x="7741305" y="5886651"/>
            <a:ext cx="3981005" cy="415725"/>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217" name="@username"/>
          <p:cNvSpPr>
            <a:spLocks noGrp="1"/>
          </p:cNvSpPr>
          <p:nvPr>
            <p:ph type="body" sz="quarter" idx="23"/>
          </p:nvPr>
        </p:nvSpPr>
        <p:spPr>
          <a:xfrm>
            <a:off x="7741305" y="6362901"/>
            <a:ext cx="3981005" cy="415725"/>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218" name="@username"/>
          <p:cNvSpPr>
            <a:spLocks noGrp="1"/>
          </p:cNvSpPr>
          <p:nvPr>
            <p:ph type="body" sz="quarter" idx="24"/>
          </p:nvPr>
        </p:nvSpPr>
        <p:spPr>
          <a:xfrm>
            <a:off x="7741305" y="6839150"/>
            <a:ext cx="3981005"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ster Slide copy 10">
    <p:spTree>
      <p:nvGrpSpPr>
        <p:cNvPr id="1" name=""/>
        <p:cNvGrpSpPr/>
        <p:nvPr/>
      </p:nvGrpSpPr>
      <p:grpSpPr>
        <a:xfrm>
          <a:off x="0" y="0"/>
          <a:ext cx="0" cy="0"/>
          <a:chOff x="0" y="0"/>
          <a:chExt cx="0" cy="0"/>
        </a:xfrm>
      </p:grpSpPr>
      <p:sp>
        <p:nvSpPr>
          <p:cNvPr id="319" name="Rectangle"/>
          <p:cNvSpPr>
            <a:spLocks noGrp="1"/>
          </p:cNvSpPr>
          <p:nvPr>
            <p:ph type="body" idx="13" hasCustomPrompt="1"/>
          </p:nvPr>
        </p:nvSpPr>
        <p:spPr>
          <a:xfrm flipH="1">
            <a:off x="2800022" y="1189501"/>
            <a:ext cx="9357307" cy="7374599"/>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320" name="Body Level One…"/>
          <p:cNvSpPr>
            <a:spLocks noGrp="1"/>
          </p:cNvSpPr>
          <p:nvPr>
            <p:ph type="body" sz="quarter" idx="1" hasCustomPrompt="1"/>
          </p:nvPr>
        </p:nvSpPr>
        <p:spPr>
          <a:xfrm>
            <a:off x="5416081" y="6915470"/>
            <a:ext cx="2947155" cy="580323"/>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r>
              <a:t>Body Level One</a:t>
            </a:r>
          </a:p>
          <a:p>
            <a:pPr lvl="1"/>
            <a:r>
              <a:t>Body Level Two</a:t>
            </a:r>
          </a:p>
        </p:txBody>
      </p:sp>
      <p:sp>
        <p:nvSpPr>
          <p:cNvPr id="321" name="HEADING HERE"/>
          <p:cNvSpPr>
            <a:spLocks noGrp="1"/>
          </p:cNvSpPr>
          <p:nvPr>
            <p:ph type="body" sz="quarter" idx="14"/>
          </p:nvPr>
        </p:nvSpPr>
        <p:spPr>
          <a:xfrm>
            <a:off x="5418856" y="6418695"/>
            <a:ext cx="2941606"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22" name="Image"/>
          <p:cNvSpPr>
            <a:spLocks noGrp="1"/>
          </p:cNvSpPr>
          <p:nvPr>
            <p:ph type="pic" sz="quarter" idx="15"/>
          </p:nvPr>
        </p:nvSpPr>
        <p:spPr>
          <a:xfrm>
            <a:off x="1230869" y="1631941"/>
            <a:ext cx="3160296" cy="6489893"/>
          </a:xfrm>
          <a:prstGeom prst="rect">
            <a:avLst/>
          </a:prstGeom>
          <a:effectLst>
            <a:outerShdw blurRad="190500" dist="8455" dir="5400000" rotWithShape="0">
              <a:srgbClr val="000000"/>
            </a:outerShdw>
          </a:effectLst>
        </p:spPr>
        <p:txBody>
          <a:bodyPr lIns="91439" tIns="45719" rIns="91439" bIns="45719"/>
          <a:lstStyle/>
          <a:p>
            <a:r>
              <a:rPr lang="ko-KR" altLang="en-US" smtClean="0"/>
              <a:t>그림을 추가하려면 아이콘을 클릭하십시오</a:t>
            </a:r>
            <a:endParaRPr/>
          </a:p>
        </p:txBody>
      </p:sp>
      <p:sp>
        <p:nvSpPr>
          <p:cNvPr id="323" name="Photo Placeholder 6.jpg"/>
          <p:cNvSpPr>
            <a:spLocks noGrp="1"/>
          </p:cNvSpPr>
          <p:nvPr>
            <p:ph type="pic" sz="quarter" idx="16"/>
          </p:nvPr>
        </p:nvSpPr>
        <p:spPr>
          <a:xfrm>
            <a:off x="1432429" y="2416457"/>
            <a:ext cx="2757084" cy="4891325"/>
          </a:xfrm>
          <a:prstGeom prst="rect">
            <a:avLst/>
          </a:prstGeom>
        </p:spPr>
        <p:txBody>
          <a:bodyPr lIns="91439" tIns="45719" rIns="91439" bIns="45719"/>
          <a:lstStyle/>
          <a:p>
            <a:r>
              <a:rPr lang="ko-KR" altLang="en-US" smtClean="0"/>
              <a:t>그림을 추가하려면 아이콘을 클릭하십시오</a:t>
            </a:r>
            <a:endParaRPr/>
          </a:p>
        </p:txBody>
      </p:sp>
      <p:sp>
        <p:nvSpPr>
          <p:cNvPr id="324" name="Slide Number"/>
          <p:cNvSpPr>
            <a:spLocks noGrp="1"/>
          </p:cNvSpPr>
          <p:nvPr>
            <p:ph type="sldNum" sz="quarter" idx="2"/>
          </p:nvPr>
        </p:nvSpPr>
        <p:spPr>
          <a:xfrm>
            <a:off x="7747603" y="1887288"/>
            <a:ext cx="1181101" cy="1739901"/>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325" name="Rectangle"/>
          <p:cNvSpPr>
            <a:spLocks noGrp="1"/>
          </p:cNvSpPr>
          <p:nvPr>
            <p:ph type="body" sz="quarter" idx="17" hasCustomPrompt="1"/>
          </p:nvPr>
        </p:nvSpPr>
        <p:spPr>
          <a:xfrm>
            <a:off x="7703153" y="2549375"/>
            <a:ext cx="1270001" cy="415726"/>
          </a:xfrm>
          <a:prstGeom prst="rect">
            <a:avLst/>
          </a:prstGeom>
          <a:solidFill>
            <a:srgbClr val="FFFFFF"/>
          </a:solidFill>
        </p:spPr>
        <p:txBody>
          <a:bodyPr anchor="ctr"/>
          <a:lstStyle/>
          <a:p>
            <a:pPr>
              <a:defRPr sz="4200"/>
            </a:pPr>
            <a:r>
              <a:rPr lang="en-US"/>
              <a:t> </a:t>
            </a:r>
            <a:endParaRPr/>
          </a:p>
        </p:txBody>
      </p:sp>
      <p:sp>
        <p:nvSpPr>
          <p:cNvPr id="326" name="Title Text"/>
          <p:cNvSpPr>
            <a:spLocks noGrp="1"/>
          </p:cNvSpPr>
          <p:nvPr>
            <p:ph type="title"/>
          </p:nvPr>
        </p:nvSpPr>
        <p:spPr>
          <a:xfrm>
            <a:off x="5194651" y="2549375"/>
            <a:ext cx="6287004" cy="415726"/>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327" name="HEADING HERE"/>
          <p:cNvSpPr>
            <a:spLocks noGrp="1"/>
          </p:cNvSpPr>
          <p:nvPr>
            <p:ph type="body" sz="quarter" idx="18"/>
          </p:nvPr>
        </p:nvSpPr>
        <p:spPr>
          <a:xfrm>
            <a:off x="8555922" y="6418695"/>
            <a:ext cx="2941607"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28" name="Aenean eu leo quam. Pellentesque ornare sem quam vestibulum."/>
          <p:cNvSpPr>
            <a:spLocks noGrp="1"/>
          </p:cNvSpPr>
          <p:nvPr>
            <p:ph type="body" sz="quarter" idx="19"/>
          </p:nvPr>
        </p:nvSpPr>
        <p:spPr>
          <a:xfrm>
            <a:off x="8553148" y="6970110"/>
            <a:ext cx="2947155" cy="580324"/>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stStyle>
          <a:p>
            <a:pPr lvl="0"/>
            <a:r>
              <a:rPr lang="ko-KR" altLang="en-US" smtClean="0"/>
              <a:t>마스터 텍스트 스타일을 편집합니다</a:t>
            </a:r>
          </a:p>
        </p:txBody>
      </p:sp>
      <p:sp>
        <p:nvSpPr>
          <p:cNvPr id="329" name="Shape"/>
          <p:cNvSpPr>
            <a:spLocks noGrp="1"/>
          </p:cNvSpPr>
          <p:nvPr>
            <p:ph type="body" sz="quarter" idx="20" hasCustomPrompt="1"/>
          </p:nvPr>
        </p:nvSpPr>
        <p:spPr>
          <a:xfrm>
            <a:off x="8555922" y="3850322"/>
            <a:ext cx="487777" cy="470366"/>
          </a:xfrm>
          <a:custGeom>
            <a:avLst/>
            <a:gdLst/>
            <a:ahLst/>
            <a:cxnLst>
              <a:cxn ang="0">
                <a:pos x="wd2" y="hd2"/>
              </a:cxn>
              <a:cxn ang="5400000">
                <a:pos x="wd2" y="hd2"/>
              </a:cxn>
              <a:cxn ang="10800000">
                <a:pos x="wd2" y="hd2"/>
              </a:cxn>
              <a:cxn ang="16200000">
                <a:pos x="wd2" y="hd2"/>
              </a:cxn>
            </a:cxnLst>
            <a:rect l="0" t="0" r="r" b="b"/>
            <a:pathLst>
              <a:path w="21523" h="21320" extrusionOk="0">
                <a:moveTo>
                  <a:pt x="17971" y="17638"/>
                </a:moveTo>
                <a:cubicBezTo>
                  <a:pt x="18890" y="18183"/>
                  <a:pt x="19205" y="19389"/>
                  <a:pt x="18675" y="20333"/>
                </a:cubicBezTo>
                <a:cubicBezTo>
                  <a:pt x="18144" y="21277"/>
                  <a:pt x="16968" y="21600"/>
                  <a:pt x="16049" y="21056"/>
                </a:cubicBezTo>
                <a:cubicBezTo>
                  <a:pt x="15130" y="20511"/>
                  <a:pt x="14814" y="19304"/>
                  <a:pt x="15345" y="18361"/>
                </a:cubicBezTo>
                <a:cubicBezTo>
                  <a:pt x="15876" y="17418"/>
                  <a:pt x="17052" y="17094"/>
                  <a:pt x="17971" y="17638"/>
                </a:cubicBezTo>
                <a:close/>
                <a:moveTo>
                  <a:pt x="8442" y="17638"/>
                </a:moveTo>
                <a:cubicBezTo>
                  <a:pt x="9361" y="18183"/>
                  <a:pt x="9676" y="19389"/>
                  <a:pt x="9146" y="20333"/>
                </a:cubicBezTo>
                <a:cubicBezTo>
                  <a:pt x="8615" y="21277"/>
                  <a:pt x="7439" y="21600"/>
                  <a:pt x="6520" y="21056"/>
                </a:cubicBezTo>
                <a:cubicBezTo>
                  <a:pt x="5600" y="20511"/>
                  <a:pt x="5285" y="19304"/>
                  <a:pt x="5817" y="18361"/>
                </a:cubicBezTo>
                <a:cubicBezTo>
                  <a:pt x="6347" y="17418"/>
                  <a:pt x="7523" y="17094"/>
                  <a:pt x="8442" y="17638"/>
                </a:cubicBezTo>
                <a:close/>
                <a:moveTo>
                  <a:pt x="21502" y="6488"/>
                </a:moveTo>
                <a:cubicBezTo>
                  <a:pt x="20817" y="9393"/>
                  <a:pt x="19223" y="16150"/>
                  <a:pt x="19223" y="16150"/>
                </a:cubicBezTo>
                <a:lnTo>
                  <a:pt x="5378" y="16150"/>
                </a:lnTo>
                <a:lnTo>
                  <a:pt x="2746" y="3341"/>
                </a:lnTo>
                <a:lnTo>
                  <a:pt x="1622" y="3341"/>
                </a:lnTo>
                <a:cubicBezTo>
                  <a:pt x="726" y="3341"/>
                  <a:pt x="0" y="2593"/>
                  <a:pt x="0" y="1670"/>
                </a:cubicBezTo>
                <a:cubicBezTo>
                  <a:pt x="0" y="748"/>
                  <a:pt x="726" y="0"/>
                  <a:pt x="1622" y="0"/>
                </a:cubicBezTo>
                <a:cubicBezTo>
                  <a:pt x="1622" y="0"/>
                  <a:pt x="2966" y="0"/>
                  <a:pt x="3981" y="0"/>
                </a:cubicBezTo>
                <a:cubicBezTo>
                  <a:pt x="4855" y="0"/>
                  <a:pt x="5501" y="656"/>
                  <a:pt x="5635" y="1279"/>
                </a:cubicBezTo>
                <a:cubicBezTo>
                  <a:pt x="5952" y="2818"/>
                  <a:pt x="6441" y="5198"/>
                  <a:pt x="6441" y="5198"/>
                </a:cubicBezTo>
                <a:cubicBezTo>
                  <a:pt x="6441" y="5198"/>
                  <a:pt x="16570" y="5190"/>
                  <a:pt x="20380" y="5187"/>
                </a:cubicBezTo>
                <a:cubicBezTo>
                  <a:pt x="21380" y="5187"/>
                  <a:pt x="21600" y="6102"/>
                  <a:pt x="21502" y="6488"/>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330" name="Shape"/>
          <p:cNvSpPr>
            <a:spLocks noGrp="1"/>
          </p:cNvSpPr>
          <p:nvPr>
            <p:ph type="body" sz="quarter" idx="21" hasCustomPrompt="1"/>
          </p:nvPr>
        </p:nvSpPr>
        <p:spPr>
          <a:xfrm>
            <a:off x="5421982" y="3904962"/>
            <a:ext cx="416590" cy="415726"/>
          </a:xfrm>
          <a:custGeom>
            <a:avLst/>
            <a:gdLst/>
            <a:ahLst/>
            <a:cxnLst>
              <a:cxn ang="0">
                <a:pos x="wd2" y="hd2"/>
              </a:cxn>
              <a:cxn ang="5400000">
                <a:pos x="wd2" y="hd2"/>
              </a:cxn>
              <a:cxn ang="10800000">
                <a:pos x="wd2" y="hd2"/>
              </a:cxn>
              <a:cxn ang="16200000">
                <a:pos x="wd2" y="hd2"/>
              </a:cxn>
            </a:cxnLst>
            <a:rect l="0" t="0" r="r" b="b"/>
            <a:pathLst>
              <a:path w="21600" h="21600" extrusionOk="0">
                <a:moveTo>
                  <a:pt x="14878" y="6689"/>
                </a:moveTo>
                <a:cubicBezTo>
                  <a:pt x="14127" y="5936"/>
                  <a:pt x="14127" y="4717"/>
                  <a:pt x="14878" y="3965"/>
                </a:cubicBezTo>
                <a:cubicBezTo>
                  <a:pt x="15630" y="3213"/>
                  <a:pt x="16845" y="3213"/>
                  <a:pt x="17596" y="3965"/>
                </a:cubicBezTo>
                <a:cubicBezTo>
                  <a:pt x="18348" y="4717"/>
                  <a:pt x="18348" y="5937"/>
                  <a:pt x="17597" y="6689"/>
                </a:cubicBezTo>
                <a:cubicBezTo>
                  <a:pt x="16846" y="7441"/>
                  <a:pt x="15630" y="7441"/>
                  <a:pt x="14878" y="6689"/>
                </a:cubicBezTo>
                <a:close/>
                <a:moveTo>
                  <a:pt x="21600" y="3899"/>
                </a:moveTo>
                <a:lnTo>
                  <a:pt x="17709" y="0"/>
                </a:lnTo>
                <a:lnTo>
                  <a:pt x="12545" y="151"/>
                </a:lnTo>
                <a:lnTo>
                  <a:pt x="0" y="12722"/>
                </a:lnTo>
                <a:lnTo>
                  <a:pt x="8860" y="21600"/>
                </a:lnTo>
                <a:lnTo>
                  <a:pt x="21405" y="9030"/>
                </a:lnTo>
                <a:cubicBezTo>
                  <a:pt x="21405" y="9030"/>
                  <a:pt x="21600" y="3899"/>
                  <a:pt x="21600" y="3899"/>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331" name="HEADING HERE"/>
          <p:cNvSpPr>
            <a:spLocks noGrp="1"/>
          </p:cNvSpPr>
          <p:nvPr>
            <p:ph type="body" sz="quarter" idx="22"/>
          </p:nvPr>
        </p:nvSpPr>
        <p:spPr>
          <a:xfrm>
            <a:off x="5418856" y="4456377"/>
            <a:ext cx="2941606"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32" name="HEADING HERE"/>
          <p:cNvSpPr>
            <a:spLocks noGrp="1"/>
          </p:cNvSpPr>
          <p:nvPr>
            <p:ph type="body" sz="quarter" idx="23"/>
          </p:nvPr>
        </p:nvSpPr>
        <p:spPr>
          <a:xfrm>
            <a:off x="8555922" y="4456377"/>
            <a:ext cx="2941607"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33" name="Aenean eu leo quam. Pellentesque ornare sem quam vestibulum."/>
          <p:cNvSpPr>
            <a:spLocks noGrp="1"/>
          </p:cNvSpPr>
          <p:nvPr>
            <p:ph type="body" sz="quarter" idx="24"/>
          </p:nvPr>
        </p:nvSpPr>
        <p:spPr>
          <a:xfrm>
            <a:off x="8555922" y="4953151"/>
            <a:ext cx="2947156" cy="580324"/>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stStyle>
          <a:p>
            <a:pPr lvl="0"/>
            <a:r>
              <a:rPr lang="ko-KR" altLang="en-US" smtClean="0"/>
              <a:t>마스터 텍스트 스타일을 편집합니다</a:t>
            </a:r>
          </a:p>
        </p:txBody>
      </p:sp>
      <p:sp>
        <p:nvSpPr>
          <p:cNvPr id="334" name="Aenean eu leo quam. Pellentesque ornare sem quam vestibulum."/>
          <p:cNvSpPr>
            <a:spLocks noGrp="1"/>
          </p:cNvSpPr>
          <p:nvPr>
            <p:ph type="body" sz="quarter" idx="25"/>
          </p:nvPr>
        </p:nvSpPr>
        <p:spPr>
          <a:xfrm>
            <a:off x="5416081" y="4953151"/>
            <a:ext cx="2947155" cy="580324"/>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stStyle>
          <a:p>
            <a:pPr lvl="0"/>
            <a:r>
              <a:rPr lang="ko-KR" altLang="en-US" smtClean="0"/>
              <a:t>마스터 텍스트 스타일을 편집합니다</a:t>
            </a:r>
          </a:p>
        </p:txBody>
      </p:sp>
      <p:sp>
        <p:nvSpPr>
          <p:cNvPr id="335" name="Shape"/>
          <p:cNvSpPr>
            <a:spLocks noGrp="1"/>
          </p:cNvSpPr>
          <p:nvPr>
            <p:ph type="body" sz="quarter" idx="26" hasCustomPrompt="1"/>
          </p:nvPr>
        </p:nvSpPr>
        <p:spPr>
          <a:xfrm>
            <a:off x="5386388" y="5921921"/>
            <a:ext cx="487777" cy="415725"/>
          </a:xfrm>
          <a:custGeom>
            <a:avLst/>
            <a:gdLst/>
            <a:ahLst/>
            <a:cxnLst>
              <a:cxn ang="0">
                <a:pos x="wd2" y="hd2"/>
              </a:cxn>
              <a:cxn ang="5400000">
                <a:pos x="wd2" y="hd2"/>
              </a:cxn>
              <a:cxn ang="10800000">
                <a:pos x="wd2" y="hd2"/>
              </a:cxn>
              <a:cxn ang="16200000">
                <a:pos x="wd2" y="hd2"/>
              </a:cxn>
            </a:cxnLst>
            <a:rect l="0" t="0" r="r" b="b"/>
            <a:pathLst>
              <a:path w="21600" h="21600" extrusionOk="0">
                <a:moveTo>
                  <a:pt x="16546" y="11996"/>
                </a:moveTo>
                <a:cubicBezTo>
                  <a:pt x="16546" y="8064"/>
                  <a:pt x="13828" y="4876"/>
                  <a:pt x="10477" y="4876"/>
                </a:cubicBezTo>
                <a:cubicBezTo>
                  <a:pt x="7125" y="4876"/>
                  <a:pt x="4408" y="8064"/>
                  <a:pt x="4408" y="11996"/>
                </a:cubicBezTo>
                <a:cubicBezTo>
                  <a:pt x="4408" y="15929"/>
                  <a:pt x="7125" y="19117"/>
                  <a:pt x="10477" y="19117"/>
                </a:cubicBezTo>
                <a:cubicBezTo>
                  <a:pt x="13828" y="19117"/>
                  <a:pt x="16546" y="15929"/>
                  <a:pt x="16546" y="11996"/>
                </a:cubicBezTo>
                <a:close/>
                <a:moveTo>
                  <a:pt x="21600" y="7300"/>
                </a:moveTo>
                <a:lnTo>
                  <a:pt x="21600" y="17415"/>
                </a:lnTo>
                <a:cubicBezTo>
                  <a:pt x="21600" y="19726"/>
                  <a:pt x="20003" y="21600"/>
                  <a:pt x="18033" y="21600"/>
                </a:cubicBezTo>
                <a:lnTo>
                  <a:pt x="3567" y="21600"/>
                </a:lnTo>
                <a:cubicBezTo>
                  <a:pt x="1597" y="21600"/>
                  <a:pt x="0" y="19726"/>
                  <a:pt x="0" y="17415"/>
                </a:cubicBezTo>
                <a:lnTo>
                  <a:pt x="0" y="7301"/>
                </a:lnTo>
                <a:cubicBezTo>
                  <a:pt x="0" y="4989"/>
                  <a:pt x="1597" y="3116"/>
                  <a:pt x="3567" y="3116"/>
                </a:cubicBezTo>
                <a:lnTo>
                  <a:pt x="3572" y="3116"/>
                </a:lnTo>
                <a:cubicBezTo>
                  <a:pt x="3778" y="1356"/>
                  <a:pt x="5060" y="0"/>
                  <a:pt x="6616" y="0"/>
                </a:cubicBezTo>
                <a:lnTo>
                  <a:pt x="14287" y="0"/>
                </a:lnTo>
                <a:cubicBezTo>
                  <a:pt x="15842" y="0"/>
                  <a:pt x="17125" y="1356"/>
                  <a:pt x="17332" y="3116"/>
                </a:cubicBezTo>
                <a:lnTo>
                  <a:pt x="18033" y="3116"/>
                </a:lnTo>
                <a:cubicBezTo>
                  <a:pt x="20003" y="3116"/>
                  <a:pt x="21600" y="4989"/>
                  <a:pt x="21600" y="7300"/>
                </a:cubicBezTo>
                <a:close/>
                <a:moveTo>
                  <a:pt x="13385" y="11996"/>
                </a:moveTo>
                <a:cubicBezTo>
                  <a:pt x="13385" y="13881"/>
                  <a:pt x="12083" y="15408"/>
                  <a:pt x="10477" y="15408"/>
                </a:cubicBezTo>
                <a:cubicBezTo>
                  <a:pt x="8871" y="15408"/>
                  <a:pt x="7569" y="13881"/>
                  <a:pt x="7569" y="11996"/>
                </a:cubicBezTo>
                <a:cubicBezTo>
                  <a:pt x="7569" y="10112"/>
                  <a:pt x="8871" y="8584"/>
                  <a:pt x="10477" y="8584"/>
                </a:cubicBezTo>
                <a:cubicBezTo>
                  <a:pt x="12083" y="8584"/>
                  <a:pt x="13385" y="10112"/>
                  <a:pt x="13385" y="11996"/>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336" name="Shape"/>
          <p:cNvSpPr>
            <a:spLocks noGrp="1"/>
          </p:cNvSpPr>
          <p:nvPr>
            <p:ph type="body" sz="quarter" idx="27" hasCustomPrompt="1"/>
          </p:nvPr>
        </p:nvSpPr>
        <p:spPr>
          <a:xfrm>
            <a:off x="8591515" y="5920168"/>
            <a:ext cx="416590" cy="362838"/>
          </a:xfrm>
          <a:custGeom>
            <a:avLst/>
            <a:gdLst/>
            <a:ahLst/>
            <a:cxnLst>
              <a:cxn ang="0">
                <a:pos x="wd2" y="hd2"/>
              </a:cxn>
              <a:cxn ang="5400000">
                <a:pos x="wd2" y="hd2"/>
              </a:cxn>
              <a:cxn ang="10800000">
                <a:pos x="wd2" y="hd2"/>
              </a:cxn>
              <a:cxn ang="16200000">
                <a:pos x="wd2" y="hd2"/>
              </a:cxn>
            </a:cxnLst>
            <a:rect l="0" t="0" r="r" b="b"/>
            <a:pathLst>
              <a:path w="21565" h="19145" extrusionOk="0">
                <a:moveTo>
                  <a:pt x="18133" y="8600"/>
                </a:moveTo>
                <a:lnTo>
                  <a:pt x="16300" y="8600"/>
                </a:lnTo>
                <a:lnTo>
                  <a:pt x="16300" y="11238"/>
                </a:lnTo>
                <a:lnTo>
                  <a:pt x="13713" y="11238"/>
                </a:lnTo>
                <a:lnTo>
                  <a:pt x="13713" y="13106"/>
                </a:lnTo>
                <a:lnTo>
                  <a:pt x="16300" y="13106"/>
                </a:lnTo>
                <a:lnTo>
                  <a:pt x="16300" y="15743"/>
                </a:lnTo>
                <a:lnTo>
                  <a:pt x="18133" y="15743"/>
                </a:lnTo>
                <a:lnTo>
                  <a:pt x="18133" y="13106"/>
                </a:lnTo>
                <a:lnTo>
                  <a:pt x="20720" y="13106"/>
                </a:lnTo>
                <a:lnTo>
                  <a:pt x="20720" y="11238"/>
                </a:lnTo>
                <a:lnTo>
                  <a:pt x="18133" y="11238"/>
                </a:lnTo>
                <a:cubicBezTo>
                  <a:pt x="18133" y="11238"/>
                  <a:pt x="18133" y="8600"/>
                  <a:pt x="18133" y="8600"/>
                </a:cubicBezTo>
                <a:close/>
                <a:moveTo>
                  <a:pt x="14331" y="16287"/>
                </a:moveTo>
                <a:cubicBezTo>
                  <a:pt x="12378" y="17977"/>
                  <a:pt x="10794" y="19145"/>
                  <a:pt x="10794" y="19145"/>
                </a:cubicBezTo>
                <a:cubicBezTo>
                  <a:pt x="10794" y="19145"/>
                  <a:pt x="-30" y="11253"/>
                  <a:pt x="1" y="6800"/>
                </a:cubicBezTo>
                <a:cubicBezTo>
                  <a:pt x="53" y="-906"/>
                  <a:pt x="7986" y="-2455"/>
                  <a:pt x="10778" y="4184"/>
                </a:cubicBezTo>
                <a:cubicBezTo>
                  <a:pt x="13441" y="-2190"/>
                  <a:pt x="21512" y="-971"/>
                  <a:pt x="21566" y="6754"/>
                </a:cubicBezTo>
                <a:cubicBezTo>
                  <a:pt x="21570" y="7493"/>
                  <a:pt x="21272" y="8332"/>
                  <a:pt x="20773" y="9215"/>
                </a:cubicBezTo>
                <a:cubicBezTo>
                  <a:pt x="19894" y="8064"/>
                  <a:pt x="18524" y="7321"/>
                  <a:pt x="16982" y="7321"/>
                </a:cubicBezTo>
                <a:cubicBezTo>
                  <a:pt x="14333" y="7321"/>
                  <a:pt x="12185" y="9511"/>
                  <a:pt x="12185" y="12212"/>
                </a:cubicBezTo>
                <a:cubicBezTo>
                  <a:pt x="12185" y="13913"/>
                  <a:pt x="13038" y="15411"/>
                  <a:pt x="14331" y="16287"/>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Tree>
  </p:cSld>
  <p:clrMapOvr>
    <a:masterClrMapping/>
  </p:clrMapOvr>
  <p:transition spd="med"/>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6" Type="http://schemas.openxmlformats.org/officeDocument/2006/relationships/theme" Target="../theme/theme1.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xmlns:p14="http://schemas.microsoft.com/office/powerpoint/2010/main">
  <p:cSld>
    <p:bg>
      <p:bgPr>
        <a:solidFill>
          <a:srgbClr val="EBEEF3"/>
        </a:solidFill>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585845" y="918845"/>
            <a:ext cx="5832475" cy="96075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lstStyle/>
          <a:p>
            <a:r>
              <a:t>Title Text</a:t>
            </a:r>
          </a:p>
        </p:txBody>
      </p:sp>
      <p:sp>
        <p:nvSpPr>
          <p:cNvPr id="3" name="Body Level One…"/>
          <p:cNvSpPr>
            <a:spLocks noGrp="1"/>
          </p:cNvSpPr>
          <p:nvPr>
            <p:ph type="body" idx="1"/>
          </p:nvPr>
        </p:nvSpPr>
        <p:spPr>
          <a:xfrm>
            <a:off x="1270000" y="5029200"/>
            <a:ext cx="10464800" cy="11303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75400" y="9258300"/>
            <a:ext cx="241300" cy="266700"/>
          </a:xfrm>
          <a:prstGeom prst="rect">
            <a:avLst/>
          </a:prstGeom>
          <a:ln w="12700">
            <a:miter lim="400000"/>
          </a:ln>
        </p:spPr>
        <p:txBody>
          <a:bodyPr wrap="none" lIns="0" tIns="0" rIns="0" bIns="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txStyles>
    <p:titleStyle>
      <a:lvl1pPr marL="0" marR="0" indent="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1pPr>
      <a:lvl2pPr marL="0" marR="0" indent="2286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2pPr>
      <a:lvl3pPr marL="0" marR="0" indent="4572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3pPr>
      <a:lvl4pPr marL="0" marR="0" indent="6858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4pPr>
      <a:lvl5pPr marL="0" marR="0" indent="9144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5pPr>
      <a:lvl6pPr marL="0" marR="0" indent="11430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6pPr>
      <a:lvl7pPr marL="0" marR="0" indent="13716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7pPr>
      <a:lvl8pPr marL="0" marR="0" indent="16002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8pPr>
      <a:lvl9pPr marL="0" marR="0" indent="18288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9pPr>
    </p:titleStyle>
    <p:body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p:bodyStyle>
    <p:otherStyle>
      <a:lvl1pPr marL="0" marR="0" indent="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1pPr>
      <a:lvl2pPr marL="0" marR="0" indent="2286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2pPr>
      <a:lvl3pPr marL="0" marR="0" indent="4572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3pPr>
      <a:lvl4pPr marL="0" marR="0" indent="6858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4pPr>
      <a:lvl5pPr marL="0" marR="0" indent="9144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5pPr>
      <a:lvl6pPr marL="0" marR="0" indent="11430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6pPr>
      <a:lvl7pPr marL="0" marR="0" indent="13716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7pPr>
      <a:lvl8pPr marL="0" marR="0" indent="16002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8pPr>
      <a:lvl9pPr marL="0" marR="0" indent="18288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Relationships>
</file>

<file path=ppt/slides/_rels/slide2.xml.rels><?xml version="1.0" encoding="UTF-8"?>
<Relationships xmlns="http://schemas.openxmlformats.org/package/2006/relationships"><Relationship Id="rId2" Type="http://schemas.openxmlformats.org/officeDocument/2006/relationships/image" Target="../media/image1.png"></Relationship><Relationship Id="rId4" Type="http://schemas.openxmlformats.org/officeDocument/2006/relationships/image" Target="../media/fImage61224641.png"></Relationship><Relationship Id="rId5" Type="http://schemas.openxmlformats.org/officeDocument/2006/relationships/slideLayout" Target="../slideLayouts/slideLayout1.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9" name="Circle"/>
          <p:cNvSpPr>
            <a:spLocks noGrp="1"/>
          </p:cNvSpPr>
          <p:nvPr>
            <p:ph type="body" idx="16"/>
          </p:nvPr>
        </p:nvSpPr>
        <p:spPr>
          <a:xfrm>
            <a:off x="4050665" y="2661920"/>
            <a:ext cx="4734560" cy="4734560"/>
          </a:xfrm>
          <a:prstGeom prst="ellipse">
            <a:avLst/>
          </a:prstGeom>
          <a:solidFill>
            <a:srgbClr val="096AEE"/>
          </a:solidFill>
          <a:effectLst>
            <a:outerShdw blurRad="1270000" dist="254000" dir="3120000" algn="tl" rotWithShape="0">
              <a:schemeClr val="bg1">
                <a:lumMod val="65000"/>
                <a:alpha val="78000"/>
              </a:schemeClr>
            </a:outerShdw>
          </a:effectLst>
        </p:spPr>
        <p:txBody>
          <a:bodyPr/>
          <a:lstStyle/>
          <a:p>
            <a:pPr>
              <a:defRPr sz="4200"/>
            </a:pPr>
            <a:r>
              <a:rPr lang="en-US" dirty="0" smtClean="0"/>
              <a:t> </a:t>
            </a:r>
            <a:endParaRPr dirty="0"/>
          </a:p>
        </p:txBody>
      </p:sp>
      <p:sp>
        <p:nvSpPr>
          <p:cNvPr id="20" name="HEADING HERE"/>
          <p:cNvSpPr txBox="1">
            <a:spLocks/>
          </p:cNvSpPr>
          <p:nvPr/>
        </p:nvSpPr>
        <p:spPr>
          <a:xfrm>
            <a:off x="3420110" y="4491990"/>
            <a:ext cx="6066155" cy="1024890"/>
          </a:xfrm>
          <a:prstGeom prst="rect"/>
        </p:spPr>
        <p:txBody>
          <a:bodyPr wrap="square" lIns="91440" tIns="45720" rIns="91440" bIns="45720" numCol="1" vert="horz" anchor="t">
            <a:noAutofit/>
          </a:bodyPr>
          <a:lstStyle/>
          <a:p>
            <a:pPr marL="0" indent="0" algn="ctr" fontAlgn="auto" defTabSz="584200" eaLnBrk="0" latinLnBrk="0">
              <a:lnSpc>
                <a:spcPct val="100000"/>
              </a:lnSpc>
              <a:spcBef>
                <a:spcPts val="0"/>
              </a:spcBef>
              <a:spcAft>
                <a:spcPts val="0"/>
              </a:spcAft>
              <a:buFontTx/>
              <a:buNone/>
            </a:pPr>
            <a:r>
              <a:rPr lang="en-US" altLang="ko-KR" sz="4400" cap="none" dirty="0" smtClean="0" b="0" strike="noStrike">
                <a:ln w="9525" cap="flat" cmpd="sng">
                  <a:noFill/>
                  <a:prstDash/>
                </a:ln>
                <a:solidFill>
                  <a:schemeClr val="bg1"/>
                </a:solidFill>
                <a:latin typeface="Impact" charset="0"/>
                <a:ea typeface="Impact" charset="0"/>
              </a:rPr>
              <a:t>MVC패턴 알아보기</a:t>
            </a:r>
            <a:endParaRPr lang="ko-KR" altLang="en-US" sz="4400" cap="none" dirty="0" smtClean="0" b="0" strike="noStrike">
              <a:ln w="9525" cap="flat" cmpd="sng">
                <a:noFill/>
                <a:prstDash/>
              </a:ln>
              <a:solidFill>
                <a:schemeClr val="bg1"/>
              </a:solidFill>
              <a:latin typeface="Impact" charset="0"/>
              <a:ea typeface="Impact" charset="0"/>
            </a:endParaRPr>
          </a:p>
        </p:txBody>
      </p:sp>
      <p:sp>
        <p:nvSpPr>
          <p:cNvPr id="11" name="Circle"/>
          <p:cNvSpPr txBox="1">
            <a:spLocks/>
          </p:cNvSpPr>
          <p:nvPr>
            <p:ph type="body" idx="18"/>
          </p:nvPr>
        </p:nvSpPr>
        <p:spPr>
          <a:xfrm rot="0">
            <a:off x="7778750" y="6009005"/>
            <a:ext cx="1388110" cy="1388110"/>
          </a:xfrm>
          <a:prstGeom prst="ellipse"/>
          <a:solidFill>
            <a:schemeClr val="bg1"/>
          </a:solidFill>
          <a:ln w="12700" cap="flat" cmpd="sng">
            <a:prstDash/>
            <a:miter lim="800000"/>
          </a:ln>
          <a:effectLst>
            <a:outerShdw sx="100000" sy="100000" blurRad="787400" dist="355600" dir="5400000" rotWithShape="0" algn="ctr">
              <a:schemeClr val="bg1">
                <a:lumMod val="75000"/>
              </a:schemeClr>
            </a:outerShdw>
          </a:effectLst>
        </p:spPr>
        <p:txBody>
          <a:bodyPr wrap="square" lIns="0" tIns="0" rIns="0" bIns="0" numCol="1" vert="horz" anchor="ctr">
            <a:noAutofit/>
          </a:bodyPr>
          <a:lstStyle/>
          <a:p>
            <a:pPr marL="0" indent="0" algn="l" fontAlgn="auto" defTabSz="584200">
              <a:lnSpc>
                <a:spcPct val="100000"/>
              </a:lnSpc>
              <a:spcBef>
                <a:spcPts val="0"/>
              </a:spcBef>
              <a:spcAft>
                <a:spcPts val="0"/>
              </a:spcAft>
              <a:buFontTx/>
              <a:buNone/>
            </a:pPr>
            <a:r>
              <a:rPr lang="en-US" altLang="ko-KR" sz="1400" cap="all" spc="210" dirty="0" smtClean="0" b="0" strike="noStrike">
                <a:ln w="9525" cap="flat" cmpd="sng">
                  <a:noFill/>
                  <a:prstDash/>
                </a:ln>
                <a:latin typeface="Avenir Next" charset="0"/>
                <a:ea typeface="Avenir Next" charset="0"/>
              </a:rPr>
              <a:t>     </a:t>
            </a:r>
            <a:endParaRPr lang="ko-KR" altLang="en-US" sz="1400" cap="all" dirty="0" smtClean="0" b="0" strike="noStrike">
              <a:ln w="9525" cap="flat" cmpd="sng">
                <a:noFill/>
                <a:prstDash/>
              </a:ln>
              <a:latin typeface="Avenir Next" charset="0"/>
              <a:ea typeface="Avenir Next" charset="0"/>
            </a:endParaRPr>
          </a:p>
        </p:txBody>
      </p:sp>
      <p:sp>
        <p:nvSpPr>
          <p:cNvPr id="12" name="NEW!"/>
          <p:cNvSpPr txBox="1">
            <a:spLocks/>
          </p:cNvSpPr>
          <p:nvPr>
            <p:ph type="body" idx="19"/>
          </p:nvPr>
        </p:nvSpPr>
        <p:spPr>
          <a:xfrm rot="0">
            <a:off x="7712075" y="6356985"/>
            <a:ext cx="1417955" cy="722630"/>
          </a:xfrm>
          <a:prstGeom prst="rect"/>
          <a:ln w="12700" cap="flat" cmpd="sng">
            <a:prstDash/>
            <a:miter lim="800000"/>
          </a:ln>
        </p:spPr>
        <p:txBody>
          <a:bodyPr wrap="square" lIns="0" tIns="0" rIns="0" bIns="0" numCol="1" vert="horz" anchor="t">
            <a:noAutofit/>
          </a:bodyPr>
          <a:lstStyle/>
          <a:p>
            <a:pPr marL="0" indent="0" algn="ctr" fontAlgn="auto" defTabSz="584200">
              <a:lnSpc>
                <a:spcPct val="100000"/>
              </a:lnSpc>
              <a:spcBef>
                <a:spcPts val="0"/>
              </a:spcBef>
              <a:spcAft>
                <a:spcPts val="0"/>
              </a:spcAft>
              <a:buFontTx/>
              <a:buNone/>
            </a:pPr>
            <a:r>
              <a:rPr lang="en-US" altLang="ko-KR" sz="2000" cap="none" dirty="0" smtClean="0" b="0" strike="noStrike">
                <a:ln w="9525" cap="flat" cmpd="sng">
                  <a:noFill/>
                  <a:prstDash/>
                </a:ln>
                <a:latin typeface="나눔스퀘어 Bold" charset="0"/>
                <a:ea typeface="나눔스퀘어 Bold" charset="0"/>
              </a:rPr>
              <a:t>By</a:t>
            </a:r>
            <a:endParaRPr lang="ko-KR" altLang="en-US" sz="2000" cap="none" dirty="0" smtClean="0" b="0" strike="noStrike">
              <a:ln w="9525" cap="flat" cmpd="sng">
                <a:noFill/>
                <a:prstDash/>
              </a:ln>
              <a:latin typeface="나눔스퀘어 Bold" charset="0"/>
              <a:ea typeface="나눔스퀘어 Bold" charset="0"/>
            </a:endParaRPr>
          </a:p>
          <a:p>
            <a:pPr marL="0" indent="0" algn="ctr" fontAlgn="auto" defTabSz="584200">
              <a:lnSpc>
                <a:spcPct val="100000"/>
              </a:lnSpc>
              <a:spcBef>
                <a:spcPts val="0"/>
              </a:spcBef>
              <a:spcAft>
                <a:spcPts val="0"/>
              </a:spcAft>
              <a:buFontTx/>
              <a:buNone/>
            </a:pPr>
            <a:r>
              <a:rPr lang="en-US" altLang="ko-KR" sz="2000" cap="none" dirty="0" smtClean="0" b="0" strike="noStrike">
                <a:ln w="9525" cap="flat" cmpd="sng">
                  <a:noFill/>
                  <a:prstDash/>
                </a:ln>
                <a:latin typeface="나눔스퀘어 Bold" charset="0"/>
                <a:ea typeface="나눔스퀘어 Bold" charset="0"/>
              </a:rPr>
              <a:t> </a:t>
            </a:r>
            <a:r>
              <a:rPr lang="en-US" altLang="ko-KR" sz="1800" cap="none" dirty="0" smtClean="0" b="0" strike="noStrike">
                <a:ln w="9525" cap="flat" cmpd="sng">
                  <a:noFill/>
                  <a:prstDash/>
                </a:ln>
                <a:latin typeface="나눔스퀘어 Bold" charset="0"/>
                <a:ea typeface="나눔스퀘어 Bold" charset="0"/>
              </a:rPr>
              <a:t>GooDongHeun</a:t>
            </a:r>
            <a:endParaRPr lang="ko-KR" altLang="en-US" sz="1800" cap="none" dirty="0" smtClean="0" b="0" strike="noStrike">
              <a:ln w="9525" cap="flat" cmpd="sng">
                <a:noFill/>
                <a:prstDash/>
              </a:ln>
              <a:latin typeface="나눔스퀘어 Bold" charset="0"/>
              <a:ea typeface="나눔스퀘어 Bold" charset="0"/>
            </a:endParaRPr>
          </a:p>
        </p:txBody>
      </p:sp>
    </p:spTree>
    <p:extLst>
      <p:ext uri="{BB962C8B-B14F-4D97-AF65-F5344CB8AC3E}">
        <p14:creationId xmlns:p14="http://schemas.microsoft.com/office/powerpoint/2010/main" val="3021819260"/>
      </p:ext>
    </p:extLst>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54" name="Rectangle"/>
          <p:cNvSpPr>
            <a:spLocks noGrp="1"/>
          </p:cNvSpPr>
          <p:nvPr>
            <p:ph type="body" idx="13"/>
          </p:nvPr>
        </p:nvSpPr>
        <p:spPr>
          <a:prstGeom prst="rect">
            <a:avLst/>
          </a:prstGeom>
        </p:spPr>
        <p:txBody>
          <a:bodyPr/>
          <a:lstStyle/>
          <a:p>
            <a:pPr>
              <a:defRPr sz="4200"/>
            </a:pPr>
            <a:endParaRPr dirty="0"/>
          </a:p>
        </p:txBody>
      </p:sp>
      <p:pic>
        <p:nvPicPr>
          <p:cNvPr id="455" name="Image"/>
          <p:cNvPicPr>
            <a:picLocks noGrp="1" noChangeAspect="1"/>
          </p:cNvPicPr>
          <p:nvPr>
            <p:ph type="pic" idx="14"/>
          </p:nvPr>
        </p:nvPicPr>
        <p:blipFill>
          <a:blip r:embed="rId2">
            <a:extLst/>
          </a:blip>
          <a:srcRect l="17264" r="31266" b="10577"/>
          <a:stretch>
            <a:fillRect/>
          </a:stretch>
        </p:blipFill>
        <p:spPr>
          <a:xfrm>
            <a:off x="5753735" y="1798320"/>
            <a:ext cx="7252970" cy="6563995"/>
          </a:xfrm>
          <a:prstGeom prst="rect">
            <a:avLst/>
          </a:prstGeom>
        </p:spPr>
      </p:pic>
      <p:pic>
        <p:nvPicPr>
          <p:cNvPr id="456" name="Image" descr="C:/Users/cool4/AppData/Roaming/PolarisOffice/ETemp/22124_597672/fImage61224641.png"/>
          <p:cNvPicPr>
            <a:picLocks noChangeAspect="1"/>
          </p:cNvPicPr>
          <p:nvPr>
            <p:ph type="pic" idx="15"/>
          </p:nvPr>
        </p:nvPicPr>
        <p:blipFill rotWithShape="1">
          <a:blip r:embed="rId4">
            <a:extLst>
              <a:ext uri="{28A0092B-C50C-407E-A947-70E740481C1C}">
                <a14:useLocalDpi xmlns:a14="http://schemas.microsoft.com/office/drawing/2010/main" val="0"/>
              </a:ext>
            </a:extLst>
          </a:blip>
          <a:srcRect/>
          <a:stretch>
            <a:fillRect/>
          </a:stretch>
        </p:blipFill>
        <p:spPr>
          <a:xfrm rot="0">
            <a:off x="6693535" y="2260600"/>
            <a:ext cx="6315075" cy="4778375"/>
          </a:xfrm>
          <a:custGeom>
            <a:gdLst>
              <a:gd fmla="*/ 59 w 21602" name="TX0"/>
              <a:gd fmla="*/ 0 h 21602" name="TY0"/>
              <a:gd fmla="*/ 25 w 21602" name="TX1"/>
              <a:gd fmla="*/ 3 h 21602" name="TY1"/>
              <a:gd fmla="*/ 3 w 21602" name="TX2"/>
              <a:gd fmla="*/ 29 h 21602" name="TY2"/>
              <a:gd fmla="*/ 0 w 21602" name="TX3"/>
              <a:gd fmla="*/ 68 h 21602" name="TY3"/>
              <a:gd fmla="*/ 0 w 21602" name="TX4"/>
              <a:gd fmla="*/ 21532 h 21602" name="TY4"/>
              <a:gd fmla="*/ 3 w 21602" name="TX5"/>
              <a:gd fmla="*/ 21571 h 21602" name="TY5"/>
              <a:gd fmla="*/ 25 w 21602" name="TX6"/>
              <a:gd fmla="*/ 21597 h 21602" name="TY6"/>
              <a:gd fmla="*/ 59 w 21602" name="TX7"/>
              <a:gd fmla="*/ 21600 h 21602" name="TY7"/>
              <a:gd fmla="*/ 21541 w 21602" name="TX8"/>
              <a:gd fmla="*/ 21600 h 21602" name="TY8"/>
              <a:gd fmla="*/ 21575 w 21602" name="TX9"/>
              <a:gd fmla="*/ 21597 h 21602" name="TY9"/>
              <a:gd fmla="*/ 21597 w 21602" name="TX10"/>
              <a:gd fmla="*/ 21571 h 21602" name="TY10"/>
              <a:gd fmla="*/ 21600 w 21602" name="TX11"/>
              <a:gd fmla="*/ 21532 h 21602" name="TY11"/>
              <a:gd fmla="*/ 21600 w 21602" name="TX12"/>
              <a:gd fmla="*/ 70 h 21602" name="TY12"/>
              <a:gd fmla="*/ 21597 w 21602" name="TX13"/>
              <a:gd fmla="*/ 29 h 21602" name="TY13"/>
              <a:gd fmla="*/ 21575 w 21602" name="TX14"/>
              <a:gd fmla="*/ 3 h 21602" name="TY14"/>
              <a:gd fmla="*/ 21541 w 21602" name="TX15"/>
              <a:gd fmla="*/ 0 h 21602" name="TY15"/>
              <a:gd fmla="*/ 60 w 21602" name="TX16"/>
              <a:gd fmla="*/ 0 h 21602" name="TY16"/>
              <a:gd fmla="*/ 59 w 21602" name="TX17"/>
              <a:gd fmla="*/ 0 h 21602" name="TY17"/>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Lst>
            <a:rect l="l" t="t" r="r" b="b"/>
            <a:pathLst>
              <a:path w="21602" h="21602">
                <a:moveTo>
                  <a:pt x="59" y="0"/>
                </a:moveTo>
                <a:cubicBezTo>
                  <a:pt x="43" y="0"/>
                  <a:pt x="33" y="0"/>
                  <a:pt x="25" y="3"/>
                </a:cubicBezTo>
                <a:cubicBezTo>
                  <a:pt x="15" y="8"/>
                  <a:pt x="7" y="17"/>
                  <a:pt x="3" y="29"/>
                </a:cubicBezTo>
                <a:cubicBezTo>
                  <a:pt x="0" y="39"/>
                  <a:pt x="0" y="49"/>
                  <a:pt x="0" y="68"/>
                </a:cubicBezTo>
                <a:lnTo>
                  <a:pt x="0" y="21532"/>
                </a:lnTo>
                <a:cubicBezTo>
                  <a:pt x="0" y="21552"/>
                  <a:pt x="0" y="21561"/>
                  <a:pt x="3" y="21571"/>
                </a:cubicBezTo>
                <a:cubicBezTo>
                  <a:pt x="7" y="21583"/>
                  <a:pt x="15" y="21592"/>
                  <a:pt x="25" y="21597"/>
                </a:cubicBezTo>
                <a:cubicBezTo>
                  <a:pt x="34" y="21600"/>
                  <a:pt x="42" y="21600"/>
                  <a:pt x="59" y="21600"/>
                </a:cubicBezTo>
                <a:lnTo>
                  <a:pt x="21541" y="21600"/>
                </a:lnTo>
                <a:cubicBezTo>
                  <a:pt x="21559" y="21600"/>
                  <a:pt x="21566" y="21600"/>
                  <a:pt x="21575" y="21597"/>
                </a:cubicBezTo>
                <a:cubicBezTo>
                  <a:pt x="21585" y="21592"/>
                  <a:pt x="21593" y="21583"/>
                  <a:pt x="21597" y="21571"/>
                </a:cubicBezTo>
                <a:cubicBezTo>
                  <a:pt x="21600" y="21561"/>
                  <a:pt x="21600" y="21551"/>
                  <a:pt x="21600" y="21532"/>
                </a:cubicBezTo>
                <a:lnTo>
                  <a:pt x="21600" y="70"/>
                </a:lnTo>
                <a:cubicBezTo>
                  <a:pt x="21600" y="50"/>
                  <a:pt x="21600" y="39"/>
                  <a:pt x="21597" y="29"/>
                </a:cubicBezTo>
                <a:cubicBezTo>
                  <a:pt x="21593" y="17"/>
                  <a:pt x="21585" y="8"/>
                  <a:pt x="21575" y="3"/>
                </a:cubicBezTo>
                <a:cubicBezTo>
                  <a:pt x="21566" y="0"/>
                  <a:pt x="21558" y="0"/>
                  <a:pt x="21541" y="0"/>
                </a:cubicBezTo>
                <a:lnTo>
                  <a:pt x="60" y="0"/>
                </a:lnTo>
                <a:lnTo>
                  <a:pt x="59" y="0"/>
                </a:lnTo>
                <a:close/>
              </a:path>
            </a:pathLst>
          </a:custGeom>
          <a:noFill/>
        </p:spPr>
      </p:pic>
      <p:sp>
        <p:nvSpPr>
          <p:cNvPr id="457" name="Aenean eu leo quam. Pellentesque ornare sem quam vestibulum. Maecenas sed diam eget. Donec nulla metus fringilla. Duis,, nisi, eget nec elit. Cum et dis montes, mus. Vivamus vel augue rutrum dolor a ante dapibus velit aliquet."/>
          <p:cNvSpPr>
            <a:spLocks noGrp="1"/>
          </p:cNvSpPr>
          <p:nvPr>
            <p:ph type="body" sz="quarter" idx="1"/>
          </p:nvPr>
        </p:nvSpPr>
        <p:spPr>
          <a:prstGeom prst="rect">
            <a:avLst/>
          </a:prstGeom>
        </p:spPr>
        <p:txBody>
          <a:bodyPr wrap="square" lIns="0" tIns="0" rIns="0" bIns="0" numCol="1" vert="horz" anchor="t">
            <a:noAutofit/>
          </a:bodyPr>
          <a:lstStyle/>
          <a:p>
            <a:pPr marL="0" indent="0" algn="l" fontAlgn="auto" defTabSz="584200">
              <a:lnSpc>
                <a:spcPct val="12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Model, View, Controller의 합성어로 </a:t>
            </a:r>
            <a:endParaRPr lang="ko-KR" altLang="en-US" sz="1800" cap="none" dirty="0" smtClean="0" b="0" strike="noStrike">
              <a:ln w="9525" cap="flat" cmpd="sng">
                <a:noFill/>
                <a:prstDash/>
              </a:ln>
              <a:latin typeface="Impact" charset="0"/>
              <a:ea typeface="Impact" charset="0"/>
            </a:endParaRPr>
          </a:p>
          <a:p>
            <a:pPr marL="0" indent="0" algn="l" fontAlgn="auto" defTabSz="584200">
              <a:lnSpc>
                <a:spcPct val="12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소프트웨어 공학에서 사용되는 </a:t>
            </a:r>
            <a:endParaRPr lang="ko-KR" altLang="en-US" sz="1800" cap="none" dirty="0" smtClean="0" b="0" strike="noStrike">
              <a:ln w="9525" cap="flat" cmpd="sng">
                <a:noFill/>
                <a:prstDash/>
              </a:ln>
              <a:latin typeface="Impact" charset="0"/>
              <a:ea typeface="Impact" charset="0"/>
            </a:endParaRPr>
          </a:p>
          <a:p>
            <a:pPr marL="0" indent="0" algn="l" fontAlgn="auto" defTabSz="584200">
              <a:lnSpc>
                <a:spcPct val="12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소프트웨어 디자인패턴</a:t>
            </a:r>
            <a:endParaRPr lang="ko-KR" altLang="en-US" sz="1800" cap="none" dirty="0" smtClean="0" b="0" strike="noStrike">
              <a:ln w="9525" cap="flat" cmpd="sng">
                <a:noFill/>
                <a:prstDash/>
              </a:ln>
              <a:latin typeface="Impact" charset="0"/>
              <a:ea typeface="Impact" charset="0"/>
            </a:endParaRPr>
          </a:p>
        </p:txBody>
      </p:sp>
      <p:sp>
        <p:nvSpPr>
          <p:cNvPr id="458" name="Section Name"/>
          <p:cNvSpPr txBox="1">
            <a:spLocks/>
          </p:cNvSpPr>
          <p:nvPr>
            <p:ph type="title"/>
          </p:nvPr>
        </p:nvSpPr>
        <p:spPr>
          <a:xfrm rot="0">
            <a:off x="2007234" y="4105910"/>
            <a:ext cx="3999230" cy="416560"/>
          </a:xfrm>
          <a:prstGeom prst="rect"/>
          <a:ln w="12700" cap="flat" cmpd="sng">
            <a:prstDash/>
            <a:miter lim="800000"/>
          </a:ln>
        </p:spPr>
        <p:txBody>
          <a:bodyPr wrap="square" lIns="0" tIns="0" rIns="0" bIns="0" numCol="1" vert="horz" anchor="ctr">
            <a:noAutofit/>
          </a:bodyPr>
          <a:lstStyle/>
          <a:p>
            <a:pPr marL="0" indent="0" algn="l" fontAlgn="auto" defTabSz="584200">
              <a:lnSpc>
                <a:spcPct val="100000"/>
              </a:lnSpc>
              <a:spcBef>
                <a:spcPts val="0"/>
              </a:spcBef>
              <a:spcAft>
                <a:spcPts val="0"/>
              </a:spcAft>
              <a:buFontTx/>
              <a:buNone/>
            </a:pPr>
            <a:r>
              <a:rPr lang="en-US" altLang="ko-KR" sz="3000" cap="none" spc="130" dirty="0" smtClean="0" b="0" strike="noStrike">
                <a:ln w="9525" cap="flat" cmpd="sng">
                  <a:noFill/>
                  <a:prstDash/>
                </a:ln>
                <a:latin typeface="Impact" charset="0"/>
                <a:ea typeface="Impact" charset="0"/>
              </a:rPr>
              <a:t>MVC패턴이란?</a:t>
            </a:r>
            <a:endParaRPr lang="ko-KR" altLang="en-US" sz="3000" cap="none" dirty="0" smtClean="0" b="0" strike="noStrike">
              <a:ln w="9525" cap="flat" cmpd="sng">
                <a:noFill/>
                <a:prstDash/>
              </a:ln>
              <a:latin typeface="Impact" charset="0"/>
              <a:ea typeface="Impact" charset="0"/>
            </a:endParaRPr>
          </a:p>
        </p:txBody>
      </p:sp>
      <p:sp>
        <p:nvSpPr>
          <p:cNvPr id="460" name="Line"/>
          <p:cNvSpPr>
            <a:spLocks noGrp="1"/>
          </p:cNvSpPr>
          <p:nvPr>
            <p:ph type="body" idx="17"/>
          </p:nvPr>
        </p:nvSpPr>
        <p:spPr>
          <a:xfrm>
            <a:off x="3215005" y="6922770"/>
            <a:ext cx="537210" cy="0"/>
          </a:xfrm>
          <a:prstGeom prst="line">
            <a:avLst/>
          </a:prstGeom>
        </p:spPr>
        <p:txBody>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461" name="HEADING HERE"/>
          <p:cNvSpPr>
            <a:spLocks noGrp="1"/>
          </p:cNvSpPr>
          <p:nvPr>
            <p:ph type="body" idx="18"/>
          </p:nvPr>
        </p:nvSpPr>
        <p:spPr>
          <a:prstGeom prst="rect">
            <a:avLst/>
          </a:prstGeom>
        </p:spPr>
        <p:txBody>
          <a:bodyPr/>
          <a:lstStyle/>
          <a:p>
            <a:r>
              <a:rPr lang="ko-KR" altLang="en-US" dirty="0" smtClean="0"/>
              <a:t>관련 이미지</a:t>
            </a:r>
            <a:endParaRPr dirty="0"/>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직사각형 1"/>
          <p:cNvSpPr>
            <a:spLocks/>
          </p:cNvSpPr>
          <p:nvPr/>
        </p:nvSpPr>
        <p:spPr>
          <a:xfrm rot="0">
            <a:off x="1184910" y="3738880"/>
            <a:ext cx="10649585" cy="4133215"/>
          </a:xfrm>
          <a:prstGeom prst="rect"/>
          <a:solidFill>
            <a:schemeClr val="bg1"/>
          </a:solidFill>
          <a:ln w="0">
            <a:noFill/>
            <a:prstDash/>
          </a:ln>
          <a:effectLst>
            <a:outerShdw sx="100000" sy="100000" blurRad="622300" dist="698500" dir="2700000" rotWithShape="0" algn="tl">
              <a:schemeClr val="bg1">
                <a:lumMod val="85000"/>
                <a:alpha val="51764"/>
              </a:schemeClr>
            </a:outerShdw>
          </a:effectLst>
          <a:sp3d prstMaterial="warmMatte"/>
        </p:spPr>
        <p:style>
          <a:lnRef idx="0"/>
          <a:fillRef idx="0"/>
          <a:effectRef idx="0"/>
          <a:fontRef idx="minor"/>
        </p:style>
        <p:txBody>
          <a:bodyPr wrap="square" lIns="0" tIns="0" rIns="0" bIns="0" numCol="1" spcCol="38100" vert="horz" anchor="ctr">
            <a:spAutoFit/>
          </a:bodyPr>
          <a:lstStyle/>
          <a:p>
            <a:pPr marL="0" indent="0" algn="ctr" fontAlgn="auto" defTabSz="584200" eaLnBrk="0" latinLnBrk="0" hangingPunct="0">
              <a:lnSpc>
                <a:spcPct val="100000"/>
              </a:lnSpc>
              <a:spcBef>
                <a:spcPts val="0"/>
              </a:spcBef>
              <a:spcAft>
                <a:spcPts val="0"/>
              </a:spcAft>
              <a:buFontTx/>
              <a:buNone/>
            </a:pPr>
            <a:endParaRPr lang="ko-KR" altLang="en-US" sz="4200" cap="none" dirty="0" smtClean="0" b="0" strike="noStrike">
              <a:ln w="9525" cap="flat" cmpd="sng">
                <a:noFill/>
                <a:prstDash/>
              </a:ln>
              <a:solidFill>
                <a:srgbClr val="000000"/>
              </a:solidFill>
              <a:latin typeface="Gill Sans" charset="0"/>
              <a:ea typeface="Gill Sans" charset="0"/>
            </a:endParaRPr>
          </a:p>
        </p:txBody>
      </p:sp>
      <p:sp>
        <p:nvSpPr>
          <p:cNvPr id="463" name="Slide Number"/>
          <p:cNvSpPr txBox="1">
            <a:spLocks/>
          </p:cNvSpPr>
          <p:nvPr>
            <p:ph type="sldNum" sz="quarter" idx="2"/>
          </p:nvPr>
        </p:nvSpPr>
        <p:spPr>
          <a:xfrm rot="0">
            <a:off x="6176010" y="1344295"/>
            <a:ext cx="636270" cy="1847215"/>
          </a:xfrm>
          <a:prstGeom prst="rect"/>
          <a:ln w="12700" cap="flat" cmpd="sng">
            <a:prstDash/>
            <a:miter lim="800000"/>
          </a:ln>
        </p:spPr>
        <p:txBody>
          <a:bodyPr wrap="none" lIns="0" tIns="0" rIns="0" bIns="0" numCol="1" vert="horz" anchor="ctr">
            <a:spAutoFit/>
          </a:bodyPr>
          <a:lstStyle/>
          <a:p>
            <a:pPr marL="0" indent="0" algn="ctr" fontAlgn="auto" defTabSz="584200" eaLnBrk="0" latinLnBrk="0">
              <a:lnSpc>
                <a:spcPct val="100000"/>
              </a:lnSpc>
              <a:spcBef>
                <a:spcPts val="0"/>
              </a:spcBef>
              <a:spcAft>
                <a:spcPts val="0"/>
              </a:spcAft>
              <a:buFontTx/>
              <a:buNone/>
            </a:pPr>
            <a:r>
              <a:rPr lang="en-US" altLang="ko-KR" sz="12000" cap="all" spc="-995" dirty="0" smtClean="0" b="0" strike="noStrike">
                <a:ln w="9525" cap="flat" cmpd="sng">
                  <a:noFill/>
                  <a:prstDash/>
                </a:ln>
                <a:solidFill>
                  <a:srgbClr val="096AEE"/>
                </a:solidFill>
                <a:latin typeface="배달의민족 도현 OTF" charset="0"/>
                <a:ea typeface="배달의민족 도현 OTF" charset="0"/>
              </a:rPr>
              <a:t>1</a:t>
            </a:r>
            <a:endParaRPr lang="ko-KR" altLang="en-US" sz="12000" cap="all" dirty="0" smtClean="0" b="0" strike="noStrike">
              <a:ln w="9525" cap="flat" cmpd="sng">
                <a:noFill/>
                <a:prstDash/>
              </a:ln>
              <a:solidFill>
                <a:srgbClr val="096AEE"/>
              </a:solidFill>
              <a:latin typeface="배달의민족 도현 OTF" charset="0"/>
              <a:ea typeface="배달의민족 도현 OTF" charset="0"/>
            </a:endParaRPr>
          </a:p>
        </p:txBody>
      </p:sp>
      <p:sp>
        <p:nvSpPr>
          <p:cNvPr id="464" name="Nullam id dolor id nibh ultricies vehicula ut id elit. Cum sociis natoque et dis parturient montes, ridiculus mus. Fusce dapibus, tellus ac cursus commodo, tortor mauris condimentum nibh, ut fermentum massa justo sit amet risus. Morbi leo risus, porta ac consectetur ac, vestibulum at eros. Cras justo, dapibus ac facilisis in, egestas eget quam.Cras justo odio, dapibus ac facilisis in, egestas eget quam. Fusce dapibus, tellus ac cursus commodo, tortor mauris condimentum nibh, ut fermentum massa justo sit amet risus. Cras mattis consectetur purus sit amet fermentum. Integer posuere erat a ante venenatis dapibus posuere velit aliquet. Nullam id dolor id nibh ultricies vehicula ut id elit.…"/>
          <p:cNvSpPr txBox="1">
            <a:spLocks/>
          </p:cNvSpPr>
          <p:nvPr>
            <p:ph type="body" sz="half" idx="1"/>
          </p:nvPr>
        </p:nvSpPr>
        <p:spPr>
          <a:xfrm rot="0">
            <a:off x="1370330" y="3883025"/>
            <a:ext cx="10264775" cy="3836670"/>
          </a:xfrm>
          <a:ln w="12700" cap="flat" cmpd="sng">
            <a:prstDash/>
            <a:miter lim="800000"/>
          </a:ln>
        </p:spPr>
        <p:txBody>
          <a:bodyPr wrap="square" lIns="0" tIns="0" rIns="0" bIns="0" numCol="2" vert="horz" anchor="t">
            <a:noAutofit/>
          </a:bodyPr>
          <a:lstStyle/>
          <a:p>
            <a:pPr marL="0" indent="0" algn="l"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Model</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백그라운드에서 동작하는 로직을 처리합니다.</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모델은 데이터를 가지고 있는 객체 또는 </a:t>
            </a:r>
            <a:r>
              <a:rPr lang="en-US" altLang="ko-KR" sz="1800" cap="none" dirty="0" smtClean="0" u="sng" b="0" strike="noStrike">
                <a:latin typeface="Impact" charset="0"/>
                <a:ea typeface="Impact" charset="0"/>
              </a:rPr>
              <a:t>JAVA POJO</a:t>
            </a:r>
            <a:r>
              <a:rPr lang="en-US" altLang="ko-KR" sz="1800" cap="none" dirty="0" smtClean="0" b="0" strike="noStrike">
                <a:latin typeface="Impact" charset="0"/>
                <a:ea typeface="Impact" charset="0"/>
              </a:rPr>
              <a:t>라고 부름.</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데이터가 바뀌었을 때 컨트롤러의 데이터를 업데이트 하는 로직도 포함.</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800" cap="none" dirty="0" smtClean="0" u="sng"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u="sng" b="0" strike="noStrike">
                <a:latin typeface="Impact" charset="0"/>
                <a:ea typeface="Impact" charset="0"/>
              </a:rPr>
              <a:t>JAVA POJO란?</a:t>
            </a:r>
            <a:endParaRPr lang="ko-KR" altLang="en-US" sz="2500" cap="none" dirty="0" smtClean="0" u="sng" b="0" strike="noStrike">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마틴파울러 2000년 어느 컨퍼런스의 발표를 준비하면서 처음 만들어낸 말이다. </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마틴파울러는 EJB보다 단순한 자바 오브젝트에 도메인 로직을 넣어</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사용하는 것이 여러가지 장점이 있는데도 사람들은 평범한 자바오브젝트를</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사용하기를 꺼려하는지에 의문을 가졌다. </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자바오브젝트는 그럴싸한 이름이 없어서 사용을 주저하는 것이라는 결론을 내리고</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그때 만든 단어가POJO라는 용어이다. </a:t>
            </a:r>
            <a:endParaRPr lang="ko-KR" altLang="en-US" sz="1800" cap="none" dirty="0" smtClean="0" b="0" strike="noStrike">
              <a:ln w="9525" cap="flat" cmpd="sng">
                <a:noFill/>
                <a:prstDash/>
              </a:ln>
              <a:latin typeface="Impact" charset="0"/>
              <a:ea typeface="Impact" charset="0"/>
            </a:endParaRPr>
          </a:p>
        </p:txBody>
      </p:sp>
      <p:sp>
        <p:nvSpPr>
          <p:cNvPr id="466" name="Project description"/>
          <p:cNvSpPr txBox="1">
            <a:spLocks/>
          </p:cNvSpPr>
          <p:nvPr>
            <p:ph type="title"/>
          </p:nvPr>
        </p:nvSpPr>
        <p:spPr>
          <a:xfrm rot="0">
            <a:off x="1369695" y="3116580"/>
            <a:ext cx="10264775" cy="416560"/>
          </a:xfrm>
          <a:prstGeom prst="rect"/>
          <a:ln w="12700" cap="flat" cmpd="sng">
            <a:prstDash/>
            <a:miter lim="800000"/>
          </a:ln>
        </p:spPr>
        <p:txBody>
          <a:bodyPr wrap="square" lIns="0" tIns="0" rIns="0" bIns="0" numCol="1" vert="horz" anchor="ctr">
            <a:noAutofit/>
          </a:bodyPr>
          <a:lstStyle/>
          <a:p>
            <a:pPr marL="0" indent="0" algn="ctr"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Model</a:t>
            </a:r>
            <a:endParaRPr lang="ko-KR" altLang="en-US" sz="3500" cap="all" dirty="0" smtClean="0" b="0" strike="noStrike">
              <a:ln w="9525" cap="flat" cmpd="sng">
                <a:noFill/>
                <a:prstDash/>
              </a:ln>
              <a:latin typeface="Impact" charset="0"/>
              <a:ea typeface="Impact" charset="0"/>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a:spLocks/>
          </p:cNvSpPr>
          <p:nvPr/>
        </p:nvSpPr>
        <p:spPr>
          <a:xfrm rot="0">
            <a:off x="1184910" y="3738880"/>
            <a:ext cx="10649585" cy="4133215"/>
          </a:xfrm>
          <a:prstGeom prst="rect"/>
          <a:solidFill>
            <a:schemeClr val="bg1"/>
          </a:solidFill>
          <a:ln w="0">
            <a:noFill/>
            <a:prstDash/>
          </a:ln>
          <a:effectLst>
            <a:outerShdw sx="100000" sy="100000" blurRad="622300" dist="698500" dir="2700000" rotWithShape="0" algn="tl">
              <a:schemeClr val="bg1">
                <a:lumMod val="85000"/>
                <a:alpha val="51764"/>
              </a:schemeClr>
            </a:outerShdw>
          </a:effectLst>
          <a:sp3d prstMaterial="warmMatte"/>
        </p:spPr>
        <p:style>
          <a:lnRef idx="0"/>
          <a:fillRef idx="0"/>
          <a:effectRef idx="0"/>
          <a:fontRef idx="minor"/>
        </p:style>
        <p:txBody>
          <a:bodyPr wrap="square" lIns="0" tIns="0" rIns="0" bIns="0" vert="horz" anchor="ctr">
            <a:spAutoFit/>
          </a:bodyPr>
          <a:lstStyle/>
          <a:p>
            <a:pPr marL="0" indent="0" algn="ctr" fontAlgn="auto" defTabSz="584200" eaLnBrk="0" latinLnBrk="0" hangingPunct="0">
              <a:lnSpc>
                <a:spcPct val="100000"/>
              </a:lnSpc>
              <a:spcBef>
                <a:spcPts val="0"/>
              </a:spcBef>
              <a:spcAft>
                <a:spcPts val="0"/>
              </a:spcAft>
              <a:buFontTx/>
              <a:buNone/>
            </a:pPr>
            <a:endParaRPr lang="ko-KR" altLang="en-US" sz="4200" cap="none" dirty="0" smtClean="0" b="0" strike="noStrike">
              <a:ln w="9525" cap="flat" cmpd="sng">
                <a:noFill/>
                <a:prstDash/>
              </a:ln>
              <a:solidFill>
                <a:srgbClr val="000000"/>
              </a:solidFill>
              <a:latin typeface="Gill Sans" charset="0"/>
              <a:ea typeface="Gill Sans" charset="0"/>
            </a:endParaRPr>
          </a:p>
        </p:txBody>
      </p:sp>
      <p:sp>
        <p:nvSpPr>
          <p:cNvPr id="463" name="슬라이드 번호 개체 틀 462"/>
          <p:cNvSpPr txBox="1">
            <a:spLocks/>
          </p:cNvSpPr>
          <p:nvPr>
            <p:ph type="sldNum" idx="2"/>
          </p:nvPr>
        </p:nvSpPr>
        <p:spPr>
          <a:xfrm rot="0">
            <a:off x="6176010" y="1344295"/>
            <a:ext cx="636270" cy="1845945"/>
          </a:xfrm>
          <a:prstGeom prst="rect"/>
          <a:ln w="12700" cap="flat" cmpd="sng">
            <a:prstDash/>
            <a:miter lim="800000"/>
          </a:ln>
        </p:spPr>
        <p:txBody>
          <a:bodyPr wrap="none" lIns="0" tIns="0" rIns="0" bIns="0" vert="horz" anchor="ctr">
            <a:spAutoFit/>
          </a:bodyPr>
          <a:lstStyle/>
          <a:p>
            <a:pPr marL="0" indent="0" algn="ctr" fontAlgn="auto" defTabSz="584200" eaLnBrk="0" latinLnBrk="0">
              <a:lnSpc>
                <a:spcPct val="100000"/>
              </a:lnSpc>
              <a:spcBef>
                <a:spcPts val="0"/>
              </a:spcBef>
              <a:spcAft>
                <a:spcPts val="0"/>
              </a:spcAft>
              <a:buFontTx/>
              <a:buNone/>
            </a:pPr>
            <a:r>
              <a:rPr lang="en-US" altLang="ko-KR" sz="12000" cap="all" spc="-995" dirty="0" smtClean="0" b="0" strike="noStrike">
                <a:ln w="9525" cap="flat" cmpd="sng">
                  <a:noFill/>
                  <a:prstDash/>
                </a:ln>
                <a:solidFill>
                  <a:srgbClr val="096AEE"/>
                </a:solidFill>
                <a:latin typeface="배달의민족 도현 OTF" charset="0"/>
                <a:ea typeface="배달의민족 도현 OTF" charset="0"/>
              </a:rPr>
              <a:t>2</a:t>
            </a:r>
            <a:endParaRPr lang="ko-KR" altLang="en-US" sz="12000" cap="all" dirty="0" smtClean="0" b="0" strike="noStrike">
              <a:ln w="9525" cap="flat" cmpd="sng">
                <a:noFill/>
                <a:prstDash/>
              </a:ln>
              <a:solidFill>
                <a:srgbClr val="096AEE"/>
              </a:solidFill>
              <a:latin typeface="배달의민족 도현 OTF" charset="0"/>
              <a:ea typeface="배달의민족 도현 OTF" charset="0"/>
            </a:endParaRPr>
          </a:p>
        </p:txBody>
      </p:sp>
      <p:sp>
        <p:nvSpPr>
          <p:cNvPr id="464" name="텍스트 개체 틀 463"/>
          <p:cNvSpPr txBox="1">
            <a:spLocks/>
          </p:cNvSpPr>
          <p:nvPr>
            <p:ph type="body" idx="1"/>
          </p:nvPr>
        </p:nvSpPr>
        <p:spPr>
          <a:xfrm rot="0">
            <a:off x="1370330" y="3883025"/>
            <a:ext cx="10264775" cy="3836670"/>
          </a:xfrm>
          <a:ln w="12700" cap="flat" cmpd="sng">
            <a:prstDash/>
            <a:miter lim="800000"/>
          </a:ln>
        </p:spPr>
        <p:txBody>
          <a:bodyPr wrap="square" lIns="0" tIns="0" rIns="0" bIns="0" vert="horz" anchor="t">
            <a:noAutofit/>
          </a:bodyPr>
          <a:lstStyle/>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백그라운드에서 동작하는 로직을 처리합니다.</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모델은 데이터를 가지고 있는 객체 또는 </a:t>
            </a:r>
            <a:r>
              <a:rPr lang="en-US" altLang="ko-KR" sz="1800" cap="none" dirty="0" smtClean="0" u="sng" b="0" strike="noStrike">
                <a:latin typeface="Impact" charset="0"/>
                <a:ea typeface="Impact" charset="0"/>
              </a:rPr>
              <a:t>JAVA POJO</a:t>
            </a:r>
            <a:r>
              <a:rPr lang="en-US" altLang="ko-KR" sz="1800" cap="none" dirty="0" smtClean="0" b="0" strike="noStrike">
                <a:latin typeface="Impact" charset="0"/>
                <a:ea typeface="Impact" charset="0"/>
              </a:rPr>
              <a:t>라고 부름.</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데이터가 바뀌었을 때 컨트롤러의 데이터를 업데이트 하는 로직도 포함.</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800" cap="none" dirty="0" smtClean="0" u="sng"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u="sng" b="0" strike="noStrike">
                <a:latin typeface="Impact" charset="0"/>
                <a:ea typeface="Impact" charset="0"/>
              </a:rPr>
              <a:t>JAVA POJO란?</a:t>
            </a:r>
            <a:endParaRPr lang="ko-KR" altLang="en-US" sz="2500" cap="none" dirty="0" smtClean="0" u="sng" b="0" strike="noStrike">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마틴파울러 2000년 어느 컨퍼런스의 발표를 준비하면서 처음 만들어낸 말이다. </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마틴파울러는 EJB보다 단순한 자바 오브젝트에 도메인 로직을 넣어</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사용하는 것이 여러가지 장점이 있는데도 사람들은 평범한 자바오브젝트를</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사용하기를 꺼려하는지에 의문을 가졌다. </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자바오브젝트는 그럴싸한 이름이 없어서 사용을 주저하는 것이라는 결론을 내리고</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그때 만든 단어가POJO라는 용어이다. </a:t>
            </a:r>
            <a:r>
              <a:rPr lang="en-US" altLang="ko-KR" sz="1800" cap="none" dirty="0" smtClean="0" b="0" strike="noStrike">
                <a:ln w="9525" cap="flat" cmpd="sng">
                  <a:noFill/>
                  <a:prstDash/>
                </a:ln>
                <a:latin typeface="Impact" charset="0"/>
                <a:ea typeface="Impact" charset="0"/>
              </a:rPr>
              <a:t>텍스트를 입력하십시오</a:t>
            </a:r>
            <a:endParaRPr lang="ko-KR" altLang="en-US" sz="1800" cap="none" dirty="0" smtClean="0" b="0" strike="noStrike">
              <a:ln w="9525" cap="flat" cmpd="sng">
                <a:noFill/>
                <a:prstDash/>
              </a:ln>
              <a:latin typeface="Impact" charset="0"/>
              <a:ea typeface="Impact" charset="0"/>
            </a:endParaRPr>
          </a:p>
        </p:txBody>
      </p:sp>
      <p:sp>
        <p:nvSpPr>
          <p:cNvPr id="466" name="텍스트 개체 틀 465"/>
          <p:cNvSpPr txBox="1">
            <a:spLocks/>
          </p:cNvSpPr>
          <p:nvPr>
            <p:ph type="title"/>
          </p:nvPr>
        </p:nvSpPr>
        <p:spPr>
          <a:xfrm rot="0">
            <a:off x="1369695" y="3091180"/>
            <a:ext cx="10264775" cy="416560"/>
          </a:xfrm>
          <a:prstGeom prst="rect"/>
          <a:ln w="12700" cap="flat" cmpd="sng">
            <a:prstDash/>
            <a:miter lim="800000"/>
          </a:ln>
        </p:spPr>
        <p:txBody>
          <a:bodyPr wrap="square" lIns="0" tIns="0" rIns="0" bIns="0" vert="horz" anchor="ctr">
            <a:noAutofit/>
          </a:bodyPr>
          <a:lstStyle/>
          <a:p>
            <a:pPr marL="0" indent="0" algn="ctr"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View &amp; Controller</a:t>
            </a:r>
            <a:endParaRPr lang="ko-KR" altLang="en-US" sz="3500" cap="all" dirty="0" smtClean="0" b="0" strike="noStrike">
              <a:ln w="9525" cap="flat" cmpd="sng">
                <a:noFill/>
                <a:prstDash/>
              </a:ln>
              <a:latin typeface="Impact" charset="0"/>
              <a:ea typeface="Impact" charset="0"/>
            </a:endParaRPr>
          </a:p>
        </p:txBody>
      </p:sp>
      <p:sp>
        <p:nvSpPr>
          <p:cNvPr id="467" name="텍스트 상자 466"/>
          <p:cNvSpPr txBox="1">
            <a:spLocks/>
          </p:cNvSpPr>
          <p:nvPr/>
        </p:nvSpPr>
        <p:spPr>
          <a:xfrm rot="0">
            <a:off x="1371600" y="3733800"/>
            <a:ext cx="10465435" cy="3709035"/>
          </a:xfrm>
          <a:prstGeom prst="rect"/>
          <a:noFill/>
        </p:spPr>
        <p:txBody>
          <a:bodyPr wrap="square" lIns="0" tIns="0" rIns="0" bIns="0" vert="horz" anchor="t">
            <a:noAutofit/>
          </a:bodyPr>
          <a:lstStyle/>
          <a:p>
            <a:pPr marL="0" indent="0" algn="l" fontAlgn="auto" defTabSz="508000">
              <a:lnSpc>
                <a:spcPct val="100000"/>
              </a:lnSpc>
              <a:spcBef>
                <a:spcPts val="0"/>
              </a:spcBef>
              <a:spcAft>
                <a:spcPts val="0"/>
              </a:spcAft>
              <a:buFontTx/>
              <a:buNone/>
            </a:pPr>
            <a:r>
              <a:rPr lang="en-US" altLang="ko-KR" sz="3500" cap="none" dirty="0" smtClean="0" b="0" strike="noStrike">
                <a:latin typeface="Impact" charset="0"/>
                <a:ea typeface="Impact" charset="0"/>
              </a:rPr>
              <a:t>View </a:t>
            </a:r>
            <a:endParaRPr lang="ko-KR" altLang="en-US" sz="3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사용자가 보게 될 결과 화면을 출력합니다.</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데이터가 어플리케이션상에서 UI에 어떻게 나타날지에 관련된 코드덩어리</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3500" cap="none" dirty="0" smtClean="0" b="0" strike="noStrike">
                <a:latin typeface="Impact" charset="0"/>
                <a:ea typeface="Impact" charset="0"/>
              </a:rPr>
              <a:t>Controller</a:t>
            </a:r>
            <a:endParaRPr lang="ko-KR" altLang="en-US" sz="3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사용자의 입력처리와 흐름제어를 담당합니다.</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700" cap="none" dirty="0" smtClean="0" b="0" strike="noStrike">
                <a:latin typeface="Impact" charset="0"/>
                <a:ea typeface="Impact" charset="0"/>
              </a:rPr>
              <a:t>컨트롤러는 모델과 뷰 객체를 활용해서 멤버함수를 만듬. </a:t>
            </a:r>
            <a:endParaRPr lang="ko-KR" altLang="en-US" sz="17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700" cap="none" dirty="0" smtClean="0" b="0" strike="noStrike">
                <a:latin typeface="Impact" charset="0"/>
                <a:ea typeface="Impact" charset="0"/>
              </a:rPr>
              <a:t>역할은 어플리케이션에서 사용할 인터페이스 함수(^2)들을 제공하기도 함</a:t>
            </a:r>
            <a:endParaRPr lang="ko-KR" altLang="en-US" sz="17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7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700" cap="none" dirty="0" smtClean="0" b="0" strike="noStrike">
                <a:latin typeface="Impact" charset="0"/>
                <a:ea typeface="Impact" charset="0"/>
              </a:rPr>
              <a:t>어플리케이션에서 데이터와 관련된 작업을 하고 싶다면 </a:t>
            </a:r>
            <a:endParaRPr lang="ko-KR" altLang="en-US" sz="17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700" cap="none" dirty="0" smtClean="0" b="0" strike="noStrike">
                <a:latin typeface="Impact" charset="0"/>
                <a:ea typeface="Impact" charset="0"/>
              </a:rPr>
              <a:t>모델,뷰 객체는 건드릴 필요 없이 컨트롤러 객체만 가지고 놀면 된다는 의미이다.</a:t>
            </a:r>
            <a:endParaRPr lang="ko-KR" altLang="en-US" sz="1800" cap="none" dirty="0" smtClean="0" b="0" strike="noStrike">
              <a:latin typeface="Impact" charset="0"/>
              <a:ea typeface="Impact" charset="0"/>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a:spLocks/>
          </p:cNvSpPr>
          <p:nvPr/>
        </p:nvSpPr>
        <p:spPr>
          <a:xfrm rot="0">
            <a:off x="1184910" y="3738880"/>
            <a:ext cx="10649585" cy="4133215"/>
          </a:xfrm>
          <a:prstGeom prst="rect"/>
          <a:solidFill>
            <a:schemeClr val="bg1"/>
          </a:solidFill>
          <a:ln w="0">
            <a:noFill/>
            <a:prstDash/>
          </a:ln>
          <a:effectLst>
            <a:outerShdw sx="100000" sy="100000" blurRad="622300" dist="698500" dir="2700000" rotWithShape="0" algn="tl">
              <a:schemeClr val="bg1">
                <a:lumMod val="85000"/>
                <a:alpha val="51764"/>
              </a:schemeClr>
            </a:outerShdw>
          </a:effectLst>
          <a:sp3d prstMaterial="warmMatte"/>
        </p:spPr>
        <p:style>
          <a:lnRef idx="0"/>
          <a:fillRef idx="0"/>
          <a:effectRef idx="0"/>
          <a:fontRef idx="minor"/>
        </p:style>
        <p:txBody>
          <a:bodyPr wrap="square" lIns="0" tIns="0" rIns="0" bIns="0" vert="horz" anchor="ctr">
            <a:spAutoFit/>
          </a:bodyPr>
          <a:lstStyle/>
          <a:p>
            <a:pPr marL="0" indent="0" algn="ctr" fontAlgn="auto" defTabSz="584200" eaLnBrk="0" latinLnBrk="0" hangingPunct="0">
              <a:lnSpc>
                <a:spcPct val="100000"/>
              </a:lnSpc>
              <a:spcBef>
                <a:spcPts val="0"/>
              </a:spcBef>
              <a:spcAft>
                <a:spcPts val="0"/>
              </a:spcAft>
              <a:buFontTx/>
              <a:buNone/>
            </a:pPr>
            <a:endParaRPr lang="ko-KR" altLang="en-US" sz="4200" cap="none" dirty="0" smtClean="0" b="0" strike="noStrike">
              <a:ln w="9525" cap="flat" cmpd="sng">
                <a:noFill/>
                <a:prstDash/>
              </a:ln>
              <a:solidFill>
                <a:srgbClr val="000000"/>
              </a:solidFill>
              <a:latin typeface="Gill Sans" charset="0"/>
              <a:ea typeface="Gill Sans" charset="0"/>
            </a:endParaRPr>
          </a:p>
        </p:txBody>
      </p:sp>
      <p:sp>
        <p:nvSpPr>
          <p:cNvPr id="463" name="슬라이드 번호 개체 틀 462"/>
          <p:cNvSpPr txBox="1">
            <a:spLocks/>
          </p:cNvSpPr>
          <p:nvPr>
            <p:ph type="sldNum" idx="2"/>
          </p:nvPr>
        </p:nvSpPr>
        <p:spPr>
          <a:xfrm rot="0">
            <a:off x="6176010" y="1306195"/>
            <a:ext cx="636270" cy="1845945"/>
          </a:xfrm>
          <a:prstGeom prst="rect"/>
          <a:ln w="12700" cap="flat" cmpd="sng">
            <a:prstDash/>
            <a:miter lim="800000"/>
          </a:ln>
        </p:spPr>
        <p:txBody>
          <a:bodyPr wrap="none" lIns="0" tIns="0" rIns="0" bIns="0" vert="horz" anchor="ctr">
            <a:spAutoFit/>
          </a:bodyPr>
          <a:lstStyle/>
          <a:p>
            <a:pPr marL="0" indent="0" algn="ctr" fontAlgn="auto" defTabSz="584200" eaLnBrk="0" latinLnBrk="0">
              <a:lnSpc>
                <a:spcPct val="100000"/>
              </a:lnSpc>
              <a:spcBef>
                <a:spcPts val="0"/>
              </a:spcBef>
              <a:spcAft>
                <a:spcPts val="0"/>
              </a:spcAft>
              <a:buFontTx/>
              <a:buNone/>
            </a:pPr>
            <a:r>
              <a:rPr lang="en-US" altLang="ko-KR" sz="12000" cap="all" spc="-995" dirty="0" smtClean="0" b="0" strike="noStrike">
                <a:ln w="9525" cap="flat" cmpd="sng">
                  <a:noFill/>
                  <a:prstDash/>
                </a:ln>
                <a:solidFill>
                  <a:srgbClr val="096AEE"/>
                </a:solidFill>
                <a:latin typeface="배달의민족 도현 OTF" charset="0"/>
                <a:ea typeface="배달의민족 도현 OTF" charset="0"/>
              </a:rPr>
              <a:t>3</a:t>
            </a:r>
            <a:endParaRPr lang="ko-KR" altLang="en-US" sz="12000" cap="all" dirty="0" smtClean="0" b="0" strike="noStrike">
              <a:ln w="9525" cap="flat" cmpd="sng">
                <a:noFill/>
                <a:prstDash/>
              </a:ln>
              <a:solidFill>
                <a:srgbClr val="096AEE"/>
              </a:solidFill>
              <a:latin typeface="배달의민족 도현 OTF" charset="0"/>
              <a:ea typeface="배달의민족 도현 OTF" charset="0"/>
            </a:endParaRPr>
          </a:p>
        </p:txBody>
      </p:sp>
      <p:sp>
        <p:nvSpPr>
          <p:cNvPr id="464" name="텍스트 개체 틀 463"/>
          <p:cNvSpPr txBox="1">
            <a:spLocks/>
          </p:cNvSpPr>
          <p:nvPr>
            <p:ph type="body" idx="1"/>
          </p:nvPr>
        </p:nvSpPr>
        <p:spPr>
          <a:xfrm rot="0">
            <a:off x="1370330" y="3883025"/>
            <a:ext cx="10264775" cy="3836670"/>
          </a:xfrm>
          <a:ln w="12700" cap="flat" cmpd="sng">
            <a:prstDash/>
            <a:miter lim="800000"/>
          </a:ln>
        </p:spPr>
        <p:txBody>
          <a:bodyPr wrap="square" lIns="0" tIns="0" rIns="0" bIns="0" vert="horz" anchor="t">
            <a:noAutofit/>
          </a:bodyPr>
          <a:lstStyle/>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백그라운드에서 동작하는 로직을 처리합니다.</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모델은 데이터를 가지고 있는 객체 또는 </a:t>
            </a:r>
            <a:r>
              <a:rPr lang="en-US" altLang="ko-KR" sz="1800" cap="none" dirty="0" smtClean="0" u="sng" b="0" strike="noStrike">
                <a:latin typeface="Impact" charset="0"/>
                <a:ea typeface="Impact" charset="0"/>
              </a:rPr>
              <a:t>JAVA POJO</a:t>
            </a:r>
            <a:r>
              <a:rPr lang="en-US" altLang="ko-KR" sz="1800" cap="none" dirty="0" smtClean="0" b="0" strike="noStrike">
                <a:latin typeface="Impact" charset="0"/>
                <a:ea typeface="Impact" charset="0"/>
              </a:rPr>
              <a:t>라고 부름.</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데이터가 바뀌었을 때 컨트롤러의 데이터를 업데이트 하는 로직도 포함.</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800" cap="none" dirty="0" smtClean="0" u="sng"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u="sng" b="0" strike="noStrike">
                <a:latin typeface="Impact" charset="0"/>
                <a:ea typeface="Impact" charset="0"/>
              </a:rPr>
              <a:t>JAVA POJO란?</a:t>
            </a:r>
            <a:endParaRPr lang="ko-KR" altLang="en-US" sz="2500" cap="none" dirty="0" smtClean="0" u="sng" b="0" strike="noStrike">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마틴파울러 2000년 어느 컨퍼런스의 발표를 준비하면서 처음 만들어낸 말이다. </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마틴파울러는 EJB보다 단순한 자바 오브젝트에 도메인 로직을 넣어</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사용하는 것이 여러가지 장점이 있는데도 사람들은 평범한 자바오브젝트를</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사용하기를 꺼려하는지에 의문을 가졌다. </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자바오브젝트는 그럴싸한 이름이 없어서 사용을 주저하는 것이라는 결론을 내리고</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그때 만든 단어가POJO라는 용어이다. </a:t>
            </a:r>
            <a:r>
              <a:rPr lang="en-US" altLang="ko-KR" sz="1800" cap="none" dirty="0" smtClean="0" b="0" strike="noStrike">
                <a:ln w="9525" cap="flat" cmpd="sng">
                  <a:noFill/>
                  <a:prstDash/>
                </a:ln>
                <a:latin typeface="Impact" charset="0"/>
                <a:ea typeface="Impact" charset="0"/>
              </a:rPr>
              <a:t>텍스트를 입력하십시오</a:t>
            </a:r>
            <a:endParaRPr lang="ko-KR" altLang="en-US" sz="1800" cap="none" dirty="0" smtClean="0" b="0" strike="noStrike">
              <a:ln w="9525" cap="flat" cmpd="sng">
                <a:noFill/>
                <a:prstDash/>
              </a:ln>
              <a:latin typeface="Impact" charset="0"/>
              <a:ea typeface="Impact" charset="0"/>
            </a:endParaRPr>
          </a:p>
        </p:txBody>
      </p:sp>
      <p:sp>
        <p:nvSpPr>
          <p:cNvPr id="466" name="텍스트 개체 틀 465"/>
          <p:cNvSpPr txBox="1">
            <a:spLocks/>
          </p:cNvSpPr>
          <p:nvPr>
            <p:ph type="title"/>
          </p:nvPr>
        </p:nvSpPr>
        <p:spPr>
          <a:xfrm rot="0">
            <a:off x="1369695" y="3091180"/>
            <a:ext cx="10264775" cy="416560"/>
          </a:xfrm>
          <a:prstGeom prst="rect"/>
          <a:ln w="12700" cap="flat" cmpd="sng">
            <a:prstDash/>
            <a:miter lim="800000"/>
          </a:ln>
        </p:spPr>
        <p:txBody>
          <a:bodyPr wrap="square" lIns="0" tIns="0" rIns="0" bIns="0" vert="horz" anchor="ctr">
            <a:noAutofit/>
          </a:bodyPr>
          <a:lstStyle/>
          <a:p>
            <a:pPr marL="0" indent="0" algn="ctr"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Model 1 &amp; Model 2</a:t>
            </a:r>
            <a:endParaRPr lang="ko-KR" altLang="en-US" sz="3500" cap="all" dirty="0" smtClean="0" b="0" strike="noStrike">
              <a:ln w="9525" cap="flat" cmpd="sng">
                <a:noFill/>
                <a:prstDash/>
              </a:ln>
              <a:latin typeface="Impact" charset="0"/>
              <a:ea typeface="Impact" charset="0"/>
            </a:endParaRPr>
          </a:p>
        </p:txBody>
      </p:sp>
      <p:sp>
        <p:nvSpPr>
          <p:cNvPr id="467" name="텍스트 상자 466"/>
          <p:cNvSpPr txBox="1">
            <a:spLocks/>
          </p:cNvSpPr>
          <p:nvPr/>
        </p:nvSpPr>
        <p:spPr>
          <a:xfrm rot="0">
            <a:off x="1371600" y="3733800"/>
            <a:ext cx="10465435" cy="2476500"/>
          </a:xfrm>
          <a:prstGeom prst="rect"/>
          <a:noFill/>
        </p:spPr>
        <p:txBody>
          <a:bodyPr wrap="square" lIns="0" tIns="0" rIns="0" bIns="0" vert="horz" anchor="t">
            <a:noAutofit/>
          </a:bodyPr>
          <a:lstStyle/>
          <a:p>
            <a:pPr marL="0" indent="0" algn="l" fontAlgn="auto" defTabSz="508000">
              <a:lnSpc>
                <a:spcPct val="100000"/>
              </a:lnSpc>
              <a:spcBef>
                <a:spcPts val="0"/>
              </a:spcBef>
              <a:spcAft>
                <a:spcPts val="0"/>
              </a:spcAft>
              <a:buFontTx/>
              <a:buNone/>
            </a:pPr>
            <a:r>
              <a:rPr lang="en-US" altLang="ko-KR" sz="2300" cap="none" dirty="0" smtClean="0" b="0" strike="noStrike">
                <a:latin typeface="Impact" charset="0"/>
                <a:ea typeface="Impact" charset="0"/>
              </a:rPr>
              <a:t>MVC패턴에는 모델1방식과 모델2방식이 존재.</a:t>
            </a:r>
            <a:endParaRPr lang="ko-KR" altLang="en-US" sz="23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23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300" cap="none" dirty="0" smtClean="0" b="0" strike="noStrike">
                <a:latin typeface="Impact" charset="0"/>
                <a:ea typeface="Impact" charset="0"/>
              </a:rPr>
              <a:t>JSP웹사이트 구조는 크게 모델1방식과 모델2 방식으로 나뉩니다. </a:t>
            </a:r>
            <a:endParaRPr lang="ko-KR" altLang="en-US" sz="23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23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300" cap="none" dirty="0" smtClean="0" b="0" strike="noStrike">
                <a:latin typeface="Impact" charset="0"/>
                <a:ea typeface="Impact" charset="0"/>
              </a:rPr>
              <a:t>간단하게 분류하자면 JSP에서 출력과 로직을 전부 처리하느냐(모델1)</a:t>
            </a:r>
            <a:endParaRPr lang="ko-KR" altLang="en-US" sz="23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23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300" cap="none" dirty="0" smtClean="0" b="0" strike="noStrike">
                <a:latin typeface="Impact" charset="0"/>
                <a:ea typeface="Impact" charset="0"/>
              </a:rPr>
              <a:t>JSP에서 출력만 처리하느냐(모델2)로 분류할 수 있다.</a:t>
            </a:r>
            <a:endParaRPr lang="ko-KR" altLang="en-US" sz="2300" cap="none" dirty="0" smtClean="0" b="0" strike="noStrike">
              <a:latin typeface="Impact" charset="0"/>
              <a:ea typeface="Impact" charset="0"/>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a:spLocks/>
          </p:cNvSpPr>
          <p:nvPr/>
        </p:nvSpPr>
        <p:spPr>
          <a:xfrm rot="0">
            <a:off x="1184910" y="3738880"/>
            <a:ext cx="10649585" cy="4133215"/>
          </a:xfrm>
          <a:prstGeom prst="rect"/>
          <a:solidFill>
            <a:schemeClr val="bg1"/>
          </a:solidFill>
          <a:ln w="0">
            <a:noFill/>
            <a:prstDash/>
          </a:ln>
          <a:effectLst>
            <a:outerShdw sx="100000" sy="100000" blurRad="622300" dist="698500" dir="2700000" rotWithShape="0" algn="tl">
              <a:schemeClr val="bg1">
                <a:lumMod val="85000"/>
                <a:alpha val="51764"/>
              </a:schemeClr>
            </a:outerShdw>
          </a:effectLst>
          <a:sp3d prstMaterial="warmMatte"/>
        </p:spPr>
        <p:style>
          <a:lnRef idx="0"/>
          <a:fillRef idx="0"/>
          <a:effectRef idx="0"/>
          <a:fontRef idx="minor"/>
        </p:style>
        <p:txBody>
          <a:bodyPr wrap="square" lIns="0" tIns="0" rIns="0" bIns="0" vert="horz" anchor="ctr">
            <a:spAutoFit/>
          </a:bodyPr>
          <a:lstStyle/>
          <a:p>
            <a:pPr marL="0" indent="0" algn="ctr" fontAlgn="auto" defTabSz="584200" eaLnBrk="0" latinLnBrk="0" hangingPunct="0">
              <a:lnSpc>
                <a:spcPct val="100000"/>
              </a:lnSpc>
              <a:spcBef>
                <a:spcPts val="0"/>
              </a:spcBef>
              <a:spcAft>
                <a:spcPts val="0"/>
              </a:spcAft>
              <a:buFontTx/>
              <a:buNone/>
            </a:pPr>
            <a:endParaRPr lang="ko-KR" altLang="en-US" sz="4200" cap="none" dirty="0" smtClean="0" b="0" strike="noStrike">
              <a:ln w="9525" cap="flat" cmpd="sng">
                <a:noFill/>
                <a:prstDash/>
              </a:ln>
              <a:solidFill>
                <a:srgbClr val="000000"/>
              </a:solidFill>
              <a:latin typeface="Gill Sans" charset="0"/>
              <a:ea typeface="Gill Sans" charset="0"/>
            </a:endParaRPr>
          </a:p>
        </p:txBody>
      </p:sp>
      <p:sp>
        <p:nvSpPr>
          <p:cNvPr id="463" name="슬라이드 번호 개체 틀 462"/>
          <p:cNvSpPr txBox="1">
            <a:spLocks/>
          </p:cNvSpPr>
          <p:nvPr>
            <p:ph type="sldNum" idx="2"/>
          </p:nvPr>
        </p:nvSpPr>
        <p:spPr>
          <a:xfrm rot="0">
            <a:off x="6176010" y="1306195"/>
            <a:ext cx="636270" cy="1845945"/>
          </a:xfrm>
          <a:prstGeom prst="rect"/>
          <a:ln w="12700" cap="flat" cmpd="sng">
            <a:prstDash/>
            <a:miter lim="800000"/>
          </a:ln>
        </p:spPr>
        <p:txBody>
          <a:bodyPr wrap="none" lIns="0" tIns="0" rIns="0" bIns="0" vert="horz" anchor="ctr">
            <a:spAutoFit/>
          </a:bodyPr>
          <a:lstStyle/>
          <a:p>
            <a:pPr marL="0" indent="0" algn="ctr" fontAlgn="auto" defTabSz="584200" eaLnBrk="0" latinLnBrk="0">
              <a:lnSpc>
                <a:spcPct val="100000"/>
              </a:lnSpc>
              <a:spcBef>
                <a:spcPts val="0"/>
              </a:spcBef>
              <a:spcAft>
                <a:spcPts val="0"/>
              </a:spcAft>
              <a:buFontTx/>
              <a:buNone/>
            </a:pPr>
            <a:r>
              <a:rPr lang="en-US" altLang="ko-KR" sz="12000" cap="all" spc="-995" dirty="0" smtClean="0" b="0" strike="noStrike">
                <a:ln w="9525" cap="flat" cmpd="sng">
                  <a:noFill/>
                  <a:prstDash/>
                </a:ln>
                <a:solidFill>
                  <a:srgbClr val="096AEE"/>
                </a:solidFill>
                <a:latin typeface="배달의민족 도현 OTF" charset="0"/>
                <a:ea typeface="배달의민족 도현 OTF" charset="0"/>
              </a:rPr>
              <a:t>4</a:t>
            </a:r>
            <a:endParaRPr lang="ko-KR" altLang="en-US" sz="12000" cap="all" dirty="0" smtClean="0" b="0" strike="noStrike">
              <a:ln w="9525" cap="flat" cmpd="sng">
                <a:noFill/>
                <a:prstDash/>
              </a:ln>
              <a:solidFill>
                <a:srgbClr val="096AEE"/>
              </a:solidFill>
              <a:latin typeface="배달의민족 도현 OTF" charset="0"/>
              <a:ea typeface="배달의민족 도현 OTF" charset="0"/>
            </a:endParaRPr>
          </a:p>
        </p:txBody>
      </p:sp>
      <p:sp>
        <p:nvSpPr>
          <p:cNvPr id="464" name="텍스트 개체 틀 463"/>
          <p:cNvSpPr txBox="1">
            <a:spLocks/>
          </p:cNvSpPr>
          <p:nvPr>
            <p:ph type="body" idx="1"/>
          </p:nvPr>
        </p:nvSpPr>
        <p:spPr>
          <a:xfrm rot="0">
            <a:off x="1370330" y="3883025"/>
            <a:ext cx="10264775" cy="3836670"/>
          </a:xfrm>
          <a:ln w="12700" cap="flat" cmpd="sng">
            <a:prstDash/>
            <a:miter lim="800000"/>
          </a:ln>
        </p:spPr>
        <p:txBody>
          <a:bodyPr wrap="square" lIns="0" tIns="0" rIns="0" bIns="0" vert="horz" anchor="t">
            <a:noAutofit/>
          </a:bodyPr>
          <a:lstStyle/>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백그라운드에서 동작하는 로직을 처리합니다.</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모델은 데이터를 가지고 있는 객체 또는 </a:t>
            </a:r>
            <a:r>
              <a:rPr lang="en-US" altLang="ko-KR" sz="1800" cap="none" dirty="0" smtClean="0" u="sng" b="0" strike="noStrike">
                <a:latin typeface="Impact" charset="0"/>
                <a:ea typeface="Impact" charset="0"/>
              </a:rPr>
              <a:t>JAVA POJO</a:t>
            </a:r>
            <a:r>
              <a:rPr lang="en-US" altLang="ko-KR" sz="1800" cap="none" dirty="0" smtClean="0" b="0" strike="noStrike">
                <a:latin typeface="Impact" charset="0"/>
                <a:ea typeface="Impact" charset="0"/>
              </a:rPr>
              <a:t>라고 부름.</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데이터가 바뀌었을 때 컨트롤러의 데이터를 업데이트 하는 로직도 포함.</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800" cap="none" dirty="0" smtClean="0" u="sng"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u="sng" b="0" strike="noStrike">
                <a:latin typeface="Impact" charset="0"/>
                <a:ea typeface="Impact" charset="0"/>
              </a:rPr>
              <a:t>JAVA POJO란?</a:t>
            </a:r>
            <a:endParaRPr lang="ko-KR" altLang="en-US" sz="2500" cap="none" dirty="0" smtClean="0" u="sng" b="0" strike="noStrike">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마틴파울러 2000년 어느 컨퍼런스의 발표를 준비하면서 처음 만들어낸 말이다. </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마틴파울러는 EJB보다 단순한 자바 오브젝트에 도메인 로직을 넣어</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사용하는 것이 여러가지 장점이 있는데도 사람들은 평범한 자바오브젝트를</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사용하기를 꺼려하는지에 의문을 가졌다. </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자바오브젝트는 그럴싸한 이름이 없어서 사용을 주저하는 것이라는 결론을 내리고</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그때 만든 단어가POJO라는 용어이다. </a:t>
            </a:r>
            <a:r>
              <a:rPr lang="en-US" altLang="ko-KR" sz="1800" cap="none" dirty="0" smtClean="0" b="0" strike="noStrike">
                <a:ln w="9525" cap="flat" cmpd="sng">
                  <a:noFill/>
                  <a:prstDash/>
                </a:ln>
                <a:latin typeface="Impact" charset="0"/>
                <a:ea typeface="Impact" charset="0"/>
              </a:rPr>
              <a:t>텍스트를 입력하십시오</a:t>
            </a:r>
            <a:endParaRPr lang="ko-KR" altLang="en-US" sz="1800" cap="none" dirty="0" smtClean="0" b="0" strike="noStrike">
              <a:ln w="9525" cap="flat" cmpd="sng">
                <a:noFill/>
                <a:prstDash/>
              </a:ln>
              <a:latin typeface="Impact" charset="0"/>
              <a:ea typeface="Impact" charset="0"/>
            </a:endParaRPr>
          </a:p>
        </p:txBody>
      </p:sp>
      <p:sp>
        <p:nvSpPr>
          <p:cNvPr id="466" name="텍스트 개체 틀 465"/>
          <p:cNvSpPr txBox="1">
            <a:spLocks/>
          </p:cNvSpPr>
          <p:nvPr>
            <p:ph type="title"/>
          </p:nvPr>
        </p:nvSpPr>
        <p:spPr>
          <a:xfrm rot="0">
            <a:off x="1369695" y="3091180"/>
            <a:ext cx="10264775" cy="416560"/>
          </a:xfrm>
          <a:prstGeom prst="rect"/>
          <a:ln w="12700" cap="flat" cmpd="sng">
            <a:prstDash/>
            <a:miter lim="800000"/>
          </a:ln>
        </p:spPr>
        <p:txBody>
          <a:bodyPr wrap="square" lIns="0" tIns="0" rIns="0" bIns="0" vert="horz" anchor="ctr">
            <a:noAutofit/>
          </a:bodyPr>
          <a:lstStyle/>
          <a:p>
            <a:pPr marL="0" indent="0" algn="ctr"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Model 1의 방식</a:t>
            </a:r>
            <a:endParaRPr lang="ko-KR" altLang="en-US" sz="3500" cap="all" dirty="0" smtClean="0" b="0" strike="noStrike">
              <a:ln w="9525" cap="flat" cmpd="sng">
                <a:noFill/>
                <a:prstDash/>
              </a:ln>
              <a:latin typeface="Impact" charset="0"/>
              <a:ea typeface="Impact" charset="0"/>
            </a:endParaRPr>
          </a:p>
        </p:txBody>
      </p:sp>
      <p:sp>
        <p:nvSpPr>
          <p:cNvPr id="467" name="텍스트 상자 466"/>
          <p:cNvSpPr txBox="1">
            <a:spLocks/>
          </p:cNvSpPr>
          <p:nvPr/>
        </p:nvSpPr>
        <p:spPr>
          <a:xfrm rot="0">
            <a:off x="1371600" y="3733800"/>
            <a:ext cx="10465435" cy="3232785"/>
          </a:xfrm>
          <a:prstGeom prst="rect"/>
          <a:noFill/>
        </p:spPr>
        <p:txBody>
          <a:bodyPr wrap="square" lIns="0" tIns="0" rIns="0" bIns="0" vert="horz" anchor="t">
            <a:noAutofit/>
          </a:bodyPr>
          <a:lstStyle/>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모델1 구조는 사용자의 요청을 JSP가 전부 다 처리합니다. </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2500" cap="none" dirty="0" smtClean="0" u="sng"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3500" cap="none" dirty="0" smtClean="0" u="sng" b="0" strike="noStrike">
                <a:latin typeface="Impact" charset="0"/>
                <a:ea typeface="Impact" charset="0"/>
              </a:rPr>
              <a:t>JSP란?</a:t>
            </a:r>
            <a:endParaRPr lang="ko-KR" altLang="en-US" sz="3500" cap="none" dirty="0" smtClean="0" u="sng"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동적 웹 어플리케이션 컴포넌트이고 HTML 문서에 정의되어 있다. </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받은 요청을 응답하기 위해 View로 이용된다.</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브라우저 사용자의 요청을 받은 JSP는 자바빈이나 서비스 클래스를 </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사용하여 웹브라우저가 요청한 작업을 처리하고 그 결과를 출력해줍니다.</a:t>
            </a:r>
            <a:endParaRPr lang="ko-KR" altLang="en-US" sz="2500" cap="none" dirty="0" smtClean="0" b="0" strike="noStrike">
              <a:latin typeface="Impact" charset="0"/>
              <a:ea typeface="Impact" charset="0"/>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a:spLocks/>
          </p:cNvSpPr>
          <p:nvPr/>
        </p:nvSpPr>
        <p:spPr>
          <a:xfrm rot="0">
            <a:off x="1184910" y="3738880"/>
            <a:ext cx="10649585" cy="4133215"/>
          </a:xfrm>
          <a:prstGeom prst="rect"/>
          <a:solidFill>
            <a:schemeClr val="bg1"/>
          </a:solidFill>
          <a:ln w="0">
            <a:noFill/>
            <a:prstDash/>
          </a:ln>
          <a:effectLst>
            <a:outerShdw sx="100000" sy="100000" blurRad="622300" dist="698500" dir="2700000" rotWithShape="0" algn="tl">
              <a:schemeClr val="bg1">
                <a:lumMod val="85000"/>
                <a:alpha val="51764"/>
              </a:schemeClr>
            </a:outerShdw>
          </a:effectLst>
          <a:sp3d prstMaterial="warmMatte"/>
        </p:spPr>
        <p:style>
          <a:lnRef idx="0"/>
          <a:fillRef idx="0"/>
          <a:effectRef idx="0"/>
          <a:fontRef idx="minor"/>
        </p:style>
        <p:txBody>
          <a:bodyPr wrap="square" lIns="0" tIns="0" rIns="0" bIns="0" vert="horz" anchor="ctr">
            <a:spAutoFit/>
          </a:bodyPr>
          <a:lstStyle/>
          <a:p>
            <a:pPr marL="0" indent="0" algn="ctr" fontAlgn="auto" defTabSz="584200" eaLnBrk="0" latinLnBrk="0" hangingPunct="0">
              <a:lnSpc>
                <a:spcPct val="100000"/>
              </a:lnSpc>
              <a:spcBef>
                <a:spcPts val="0"/>
              </a:spcBef>
              <a:spcAft>
                <a:spcPts val="0"/>
              </a:spcAft>
              <a:buFontTx/>
              <a:buNone/>
            </a:pPr>
            <a:endParaRPr lang="ko-KR" altLang="en-US" sz="4200" cap="none" dirty="0" smtClean="0" b="0" strike="noStrike">
              <a:ln w="9525" cap="flat" cmpd="sng">
                <a:noFill/>
                <a:prstDash/>
              </a:ln>
              <a:solidFill>
                <a:srgbClr val="000000"/>
              </a:solidFill>
              <a:latin typeface="Gill Sans" charset="0"/>
              <a:ea typeface="Gill Sans" charset="0"/>
            </a:endParaRPr>
          </a:p>
        </p:txBody>
      </p:sp>
      <p:sp>
        <p:nvSpPr>
          <p:cNvPr id="463" name="슬라이드 번호 개체 틀 462"/>
          <p:cNvSpPr txBox="1">
            <a:spLocks/>
          </p:cNvSpPr>
          <p:nvPr>
            <p:ph type="sldNum" idx="2"/>
          </p:nvPr>
        </p:nvSpPr>
        <p:spPr>
          <a:xfrm rot="0">
            <a:off x="6176010" y="1306195"/>
            <a:ext cx="636270" cy="1845945"/>
          </a:xfrm>
          <a:prstGeom prst="rect"/>
          <a:ln w="12700" cap="flat" cmpd="sng">
            <a:prstDash/>
            <a:miter lim="800000"/>
          </a:ln>
        </p:spPr>
        <p:txBody>
          <a:bodyPr wrap="none" lIns="0" tIns="0" rIns="0" bIns="0" vert="horz" anchor="ctr">
            <a:spAutoFit/>
          </a:bodyPr>
          <a:lstStyle/>
          <a:p>
            <a:pPr marL="0" indent="0" algn="ctr" fontAlgn="auto" defTabSz="584200" eaLnBrk="0" latinLnBrk="0">
              <a:lnSpc>
                <a:spcPct val="100000"/>
              </a:lnSpc>
              <a:spcBef>
                <a:spcPts val="0"/>
              </a:spcBef>
              <a:spcAft>
                <a:spcPts val="0"/>
              </a:spcAft>
              <a:buFontTx/>
              <a:buNone/>
            </a:pPr>
            <a:r>
              <a:rPr lang="en-US" altLang="ko-KR" sz="12000" cap="all" spc="-995" dirty="0" smtClean="0" b="0" strike="noStrike">
                <a:ln w="9525" cap="flat" cmpd="sng">
                  <a:noFill/>
                  <a:prstDash/>
                </a:ln>
                <a:solidFill>
                  <a:srgbClr val="096AEE"/>
                </a:solidFill>
                <a:latin typeface="배달의민족 도현 OTF" charset="0"/>
                <a:ea typeface="배달의민족 도현 OTF" charset="0"/>
              </a:rPr>
              <a:t>5</a:t>
            </a:r>
            <a:endParaRPr lang="ko-KR" altLang="en-US" sz="12000" cap="all" dirty="0" smtClean="0" b="0" strike="noStrike">
              <a:ln w="9525" cap="flat" cmpd="sng">
                <a:noFill/>
                <a:prstDash/>
              </a:ln>
              <a:solidFill>
                <a:srgbClr val="096AEE"/>
              </a:solidFill>
              <a:latin typeface="배달의민족 도현 OTF" charset="0"/>
              <a:ea typeface="배달의민족 도현 OTF" charset="0"/>
            </a:endParaRPr>
          </a:p>
        </p:txBody>
      </p:sp>
      <p:sp>
        <p:nvSpPr>
          <p:cNvPr id="464" name="텍스트 개체 틀 463"/>
          <p:cNvSpPr txBox="1">
            <a:spLocks/>
          </p:cNvSpPr>
          <p:nvPr>
            <p:ph type="body" idx="1"/>
          </p:nvPr>
        </p:nvSpPr>
        <p:spPr>
          <a:xfrm rot="0">
            <a:off x="1370330" y="3883025"/>
            <a:ext cx="10264775" cy="3836670"/>
          </a:xfrm>
          <a:ln w="12700" cap="flat" cmpd="sng">
            <a:prstDash/>
            <a:miter lim="800000"/>
          </a:ln>
        </p:spPr>
        <p:txBody>
          <a:bodyPr wrap="square" lIns="0" tIns="0" rIns="0" bIns="0" vert="horz" anchor="t">
            <a:noAutofit/>
          </a:bodyPr>
          <a:lstStyle/>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백그라운드에서 동작하는 로직을 처리합니다.</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모델은 데이터를 가지고 있는 객체 또는 </a:t>
            </a:r>
            <a:r>
              <a:rPr lang="en-US" altLang="ko-KR" sz="1800" cap="none" dirty="0" smtClean="0" u="sng" b="0" strike="noStrike">
                <a:latin typeface="Impact" charset="0"/>
                <a:ea typeface="Impact" charset="0"/>
              </a:rPr>
              <a:t>JAVA POJO</a:t>
            </a:r>
            <a:r>
              <a:rPr lang="en-US" altLang="ko-KR" sz="1800" cap="none" dirty="0" smtClean="0" b="0" strike="noStrike">
                <a:latin typeface="Impact" charset="0"/>
                <a:ea typeface="Impact" charset="0"/>
              </a:rPr>
              <a:t>라고 부름.</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데이터가 바뀌었을 때 컨트롤러의 데이터를 업데이트 하는 로직도 포함.</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800" cap="none" dirty="0" smtClean="0" u="sng"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u="sng" b="0" strike="noStrike">
                <a:latin typeface="Impact" charset="0"/>
                <a:ea typeface="Impact" charset="0"/>
              </a:rPr>
              <a:t>JAVA POJO란?</a:t>
            </a:r>
            <a:endParaRPr lang="ko-KR" altLang="en-US" sz="2500" cap="none" dirty="0" smtClean="0" u="sng" b="0" strike="noStrike">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마틴파울러 2000년 어느 컨퍼런스의 발표를 준비하면서 처음 만들어낸 말이다. </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마틴파울러는 EJB보다 단순한 자바 오브젝트에 도메인 로직을 넣어</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사용하는 것이 여러가지 장점이 있는데도 사람들은 평범한 자바오브젝트를</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사용하기를 꺼려하는지에 의문을 가졌다. </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자바오브젝트는 그럴싸한 이름이 없어서 사용을 주저하는 것이라는 결론을 내리고</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그때 만든 단어가POJO라는 용어이다. </a:t>
            </a:r>
            <a:r>
              <a:rPr lang="en-US" altLang="ko-KR" sz="1800" cap="none" dirty="0" smtClean="0" b="0" strike="noStrike">
                <a:ln w="9525" cap="flat" cmpd="sng">
                  <a:noFill/>
                  <a:prstDash/>
                </a:ln>
                <a:latin typeface="Impact" charset="0"/>
                <a:ea typeface="Impact" charset="0"/>
              </a:rPr>
              <a:t>텍스트를 입력하십시오</a:t>
            </a:r>
            <a:endParaRPr lang="ko-KR" altLang="en-US" sz="1800" cap="none" dirty="0" smtClean="0" b="0" strike="noStrike">
              <a:ln w="9525" cap="flat" cmpd="sng">
                <a:noFill/>
                <a:prstDash/>
              </a:ln>
              <a:latin typeface="Impact" charset="0"/>
              <a:ea typeface="Impact" charset="0"/>
            </a:endParaRPr>
          </a:p>
        </p:txBody>
      </p:sp>
      <p:sp>
        <p:nvSpPr>
          <p:cNvPr id="466" name="텍스트 개체 틀 465"/>
          <p:cNvSpPr txBox="1">
            <a:spLocks/>
          </p:cNvSpPr>
          <p:nvPr>
            <p:ph type="title"/>
          </p:nvPr>
        </p:nvSpPr>
        <p:spPr>
          <a:xfrm rot="0">
            <a:off x="1369695" y="3091180"/>
            <a:ext cx="10264775" cy="416560"/>
          </a:xfrm>
          <a:prstGeom prst="rect"/>
          <a:ln w="12700" cap="flat" cmpd="sng">
            <a:prstDash/>
            <a:miter lim="800000"/>
          </a:ln>
        </p:spPr>
        <p:txBody>
          <a:bodyPr wrap="square" lIns="0" tIns="0" rIns="0" bIns="0" vert="horz" anchor="ctr">
            <a:noAutofit/>
          </a:bodyPr>
          <a:lstStyle/>
          <a:p>
            <a:pPr marL="0" indent="0" algn="ctr"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Model 2의 방식</a:t>
            </a:r>
            <a:endParaRPr lang="ko-KR" altLang="en-US" sz="3500" cap="all" dirty="0" smtClean="0" b="0" strike="noStrike">
              <a:ln w="9525" cap="flat" cmpd="sng">
                <a:noFill/>
                <a:prstDash/>
              </a:ln>
              <a:latin typeface="Impact" charset="0"/>
              <a:ea typeface="Impact" charset="0"/>
            </a:endParaRPr>
          </a:p>
        </p:txBody>
      </p:sp>
      <p:sp>
        <p:nvSpPr>
          <p:cNvPr id="467" name="텍스트 상자 466"/>
          <p:cNvSpPr txBox="1">
            <a:spLocks/>
          </p:cNvSpPr>
          <p:nvPr/>
        </p:nvSpPr>
        <p:spPr>
          <a:xfrm rot="0">
            <a:off x="1371600" y="3733800"/>
            <a:ext cx="10465435" cy="4230370"/>
          </a:xfrm>
          <a:prstGeom prst="rect"/>
          <a:noFill/>
        </p:spPr>
        <p:txBody>
          <a:bodyPr wrap="square" lIns="0" tIns="0" rIns="0" bIns="0" vert="horz" anchor="t">
            <a:noAutofit/>
          </a:bodyPr>
          <a:lstStyle/>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모델2 구조는 모델1 구조와 달리 웹브라우저 사용자의 요청을 서블릿이 받습니다.</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300" cap="none" dirty="0" smtClean="0" u="sng" b="0" strike="noStrike">
                <a:latin typeface="Impact" charset="0"/>
                <a:ea typeface="Impact" charset="0"/>
              </a:rPr>
              <a:t>서블릿이란?</a:t>
            </a:r>
            <a:endParaRPr lang="ko-KR" altLang="en-US" sz="2300" cap="none" dirty="0" smtClean="0" u="sng"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동적인 처리를 하는 웹 어플리케이션 컴포넌트(Java 클래스)이다. </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java 스레드를 이용하여 동작한다. 요청을 받아서 Controller로 이용된다. </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서블릿은 웹브라우저의 요청을 받아 View로 보여줄것인지 </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Model로 보내줄것인지 정하여 전송해줍니다.</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여기서 View페이지는 사용자에게 보여주는 역할만 담당하고</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실질적인 기능의 부분은 Model에서 담당합니다. </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모델2 방식의 경우 실질적으로 보여지는 Html과 java소스를 분리 해놓았기 때문에,</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모델1 방식에 비해 개발을 확장시키기도 쉽고 유지보수하기도 쉽습니다.</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(코딩을 좀더 깔끔하게 할 수 있다.)</a:t>
            </a:r>
            <a:endParaRPr lang="ko-KR" altLang="en-US" sz="2500" cap="none" dirty="0" smtClean="0" b="0" strike="noStrike">
              <a:latin typeface="Impact" charset="0"/>
              <a:ea typeface="Impact" charset="0"/>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9" name="Circle"/>
          <p:cNvSpPr>
            <a:spLocks noGrp="1"/>
          </p:cNvSpPr>
          <p:nvPr>
            <p:ph type="body" idx="16"/>
          </p:nvPr>
        </p:nvSpPr>
        <p:spPr>
          <a:xfrm>
            <a:off x="4050665" y="2661920"/>
            <a:ext cx="4734560" cy="4734560"/>
          </a:xfrm>
          <a:prstGeom prst="ellipse">
            <a:avLst/>
          </a:prstGeom>
          <a:solidFill>
            <a:srgbClr val="096AEE"/>
          </a:solidFill>
          <a:effectLst>
            <a:outerShdw blurRad="1219200" dist="787400" dir="3120000" algn="tl" rotWithShape="0">
              <a:schemeClr val="bg1">
                <a:lumMod val="75000"/>
                <a:alpha val="78000"/>
              </a:schemeClr>
            </a:outerShdw>
          </a:effectLst>
        </p:spPr>
        <p:txBody>
          <a:bodyPr/>
          <a:lstStyle/>
          <a:p>
            <a:pPr>
              <a:defRPr sz="4200"/>
            </a:pPr>
            <a:r>
              <a:rPr lang="en-US" dirty="0" smtClean="0"/>
              <a:t>  </a:t>
            </a:r>
            <a:endParaRPr dirty="0"/>
          </a:p>
        </p:txBody>
      </p:sp>
      <p:sp>
        <p:nvSpPr>
          <p:cNvPr id="20" name="HEADING HERE"/>
          <p:cNvSpPr txBox="1">
            <a:spLocks/>
          </p:cNvSpPr>
          <p:nvPr/>
        </p:nvSpPr>
        <p:spPr>
          <a:xfrm>
            <a:off x="3408680" y="4549775"/>
            <a:ext cx="6064885" cy="1023620"/>
          </a:xfrm>
          <a:prstGeom prst="rect">
            <a:avLst/>
          </a:prstGeom>
        </p:spPr>
        <p:txBody>
          <a:bodyPr/>
          <a:lst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a:lstStyle>
          <a:p>
            <a:r>
              <a:rPr lang="en-US" sz="4400" dirty="0" smtClean="0">
                <a:solidFill>
                  <a:schemeClr val="bg1"/>
                </a:solidFill>
                <a:latin typeface="배달의민족 도현 OTF" panose="020B0600000101010101" pitchFamily="34" charset="-127"/>
                <a:ea typeface="배달의민족 도현 OTF" panose="020B0600000101010101" pitchFamily="34" charset="-127"/>
              </a:rPr>
              <a:t>Thank You :-)</a:t>
            </a:r>
            <a:endParaRPr lang="en-US" sz="4400" dirty="0">
              <a:solidFill>
                <a:schemeClr val="bg1"/>
              </a:solidFill>
              <a:latin typeface="배달의민족 도현 OTF" panose="020B0600000101010101" pitchFamily="34" charset="-127"/>
              <a:ea typeface="배달의민족 도현 OTF" panose="020B0600000101010101" pitchFamily="34" charset="-127"/>
            </a:endParaRPr>
          </a:p>
        </p:txBody>
      </p:sp>
      <p:sp>
        <p:nvSpPr>
          <p:cNvPr id="21" name="HEADING HERE"/>
          <p:cNvSpPr txBox="1">
            <a:spLocks/>
          </p:cNvSpPr>
          <p:nvPr/>
        </p:nvSpPr>
        <p:spPr>
          <a:xfrm>
            <a:off x="5170170" y="5295900"/>
            <a:ext cx="2463165" cy="415925"/>
          </a:xfrm>
          <a:prstGeom prst="rect">
            <a:avLst/>
          </a:prstGeom>
        </p:spPr>
        <p:txBody>
          <a:bodyPr/>
          <a:lst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a:lstStyle>
          <a:p>
            <a:r>
              <a:rPr lang="en-US" sz="2000" dirty="0" smtClean="0">
                <a:solidFill>
                  <a:schemeClr val="accent1">
                    <a:lumMod val="20000"/>
                    <a:lumOff val="80000"/>
                  </a:schemeClr>
                </a:solidFill>
                <a:latin typeface="배달의민족 도현 OTF" panose="020B0600000101010101" pitchFamily="34" charset="-127"/>
                <a:ea typeface="배달의민족 도현 OTF" panose="020B0600000101010101" pitchFamily="34" charset="-127"/>
              </a:rPr>
              <a:t>For your time</a:t>
            </a:r>
            <a:endParaRPr lang="en-US" sz="2000" dirty="0">
              <a:solidFill>
                <a:schemeClr val="accent1">
                  <a:lumMod val="20000"/>
                  <a:lumOff val="80000"/>
                </a:schemeClr>
              </a:solidFill>
              <a:latin typeface="배달의민족 도현 OTF" panose="020B0600000101010101" pitchFamily="34" charset="-127"/>
              <a:ea typeface="배달의민족 도현 OTF" panose="020B0600000101010101" pitchFamily="34" charset="-127"/>
            </a:endParaRPr>
          </a:p>
        </p:txBody>
      </p:sp>
    </p:spTree>
    <p:extLst>
      <p:ext uri="{BB962C8B-B14F-4D97-AF65-F5344CB8AC3E}">
        <p14:creationId xmlns:p14="http://schemas.microsoft.com/office/powerpoint/2010/main" val="3060031886"/>
      </p:ext>
    </p:extLst>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UltraLight"/>
        <a:ea typeface="Helvetica Neue UltraLight"/>
        <a:cs typeface="Helvetica Neue UltraLigh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25500" dist="127000" dir="5400000" rotWithShape="0">
              <a:srgbClr val="C6C8CD">
                <a:alpha val="8049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BABAB"/>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UltraLight"/>
        <a:ea typeface="Helvetica Neue UltraLight"/>
        <a:cs typeface="Helvetica Neue UltraLigh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25500" dist="127000" dir="5400000" rotWithShape="0">
              <a:srgbClr val="C6C8CD">
                <a:alpha val="8049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BABAB"/>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8</Pages>
  <Paragraphs>54</Paragraphs>
  <Words>439</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구 동헌</dc:creator>
  <cp:lastModifiedBy>구 동헌</cp:lastModifiedBy>
  <dc:title>DELIGHT PPT</dc:title>
  <dcterms:modified xsi:type="dcterms:W3CDTF">2017-12-08T14:51:27Z</dcterms:modified>
</cp:coreProperties>
</file>