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sldIdLst>
    <p:sldId id="264" r:id="rId2"/>
    <p:sldId id="259" r:id="rId3"/>
    <p:sldId id="262" r:id="rId4"/>
    <p:sldId id="26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C78"/>
    <a:srgbClr val="D5C4B0"/>
    <a:srgbClr val="A8815A"/>
    <a:srgbClr val="B9C3B9"/>
    <a:srgbClr val="EBF4F9"/>
    <a:srgbClr val="E7DDD1"/>
    <a:srgbClr val="F1E2D3"/>
    <a:srgbClr val="CED5C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0" autoAdjust="0"/>
    <p:restoredTop sz="96362" autoAdjust="0"/>
  </p:normalViewPr>
  <p:slideViewPr>
    <p:cSldViewPr>
      <p:cViewPr varScale="1">
        <p:scale>
          <a:sx n="114" d="100"/>
          <a:sy n="114" d="100"/>
        </p:scale>
        <p:origin x="153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5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6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D5C1A2-B2D5-448F-8B92-753F4A4895DA}"/>
              </a:ext>
            </a:extLst>
          </p:cNvPr>
          <p:cNvSpPr txBox="1"/>
          <p:nvPr/>
        </p:nvSpPr>
        <p:spPr>
          <a:xfrm>
            <a:off x="1979712" y="2420888"/>
            <a:ext cx="592439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Servlet</a:t>
            </a:r>
            <a:r>
              <a:rPr lang="ko-KR" altLang="en-US" sz="3000" b="1" dirty="0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과 </a:t>
            </a:r>
            <a:r>
              <a:rPr lang="en-US" altLang="ko-KR" sz="3000" b="1" dirty="0" err="1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RequestDispatcher</a:t>
            </a:r>
            <a:endParaRPr lang="en-US" altLang="ko-KR" sz="3000" b="1" dirty="0">
              <a:solidFill>
                <a:srgbClr val="788C78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01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39552" y="548680"/>
            <a:ext cx="5924391" cy="1538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Servlet </a:t>
            </a:r>
          </a:p>
          <a:p>
            <a:endParaRPr lang="en-US" altLang="ko-KR" sz="5400" b="1" dirty="0">
              <a:solidFill>
                <a:srgbClr val="788C78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552" y="1087847"/>
            <a:ext cx="813690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 사이드에서 실행하는 자바프로그램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 기반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http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요청에 의해 동적인 처리를 하는 클래스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웹개발시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mvc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패턴을 쉽게 적용할 수 있고 컨트롤러 역할을 담당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mlwjd9405.github.io/images/web/servlet-program.png">
            <a:extLst>
              <a:ext uri="{FF2B5EF4-FFF2-40B4-BE49-F238E27FC236}">
                <a16:creationId xmlns:a16="http://schemas.microsoft.com/office/drawing/2014/main" id="{7BBFB636-7949-46A9-B960-A249FE86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76672"/>
            <a:ext cx="9144000" cy="250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7504" y="-165350"/>
            <a:ext cx="592439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servlet</a:t>
            </a:r>
            <a:r>
              <a:rPr lang="en-US" altLang="ko-KR" sz="5400" b="1" dirty="0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 </a:t>
            </a:r>
            <a:r>
              <a:rPr lang="ko-KR" altLang="en-US" sz="2800" b="1" dirty="0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동작과정</a:t>
            </a:r>
            <a:endParaRPr lang="en-US" altLang="ko-KR" sz="2800" b="1" dirty="0">
              <a:solidFill>
                <a:srgbClr val="788C78"/>
              </a:solidFill>
              <a:latin typeface="나눔명조 ExtraBold" pitchFamily="18" charset="-127"/>
              <a:ea typeface="나눔명조" pitchFamily="18" charset="-127"/>
            </a:endParaRPr>
          </a:p>
          <a:p>
            <a:endParaRPr lang="en-US" altLang="ko-KR" sz="5400" b="1" dirty="0">
              <a:solidFill>
                <a:srgbClr val="788C78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504" y="2932179"/>
            <a:ext cx="9036496" cy="3449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클라이언트가 웹서버에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http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요청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웹서버는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http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요청을 웹 컨테이너로 전달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 컨테이너는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http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요청을 처리하기 위해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request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http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응답을 위한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response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 생성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 컨테이너는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request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마다 스레드 생성해 처리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각 스레드에서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servlet()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메소드가 호출되며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doGet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혹은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doPost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request, response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객체를 호출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동적인 웹 페이지를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생성후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결과물이 담긴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response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객체를 웹 컨테이너가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http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응답 형태로 바꾸어 웹서버로 전송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사용끝난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request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response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객체를 소멸시키고 스레드 종료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11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1560" y="522546"/>
            <a:ext cx="592439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 err="1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requestdispatcher</a:t>
            </a:r>
            <a:endParaRPr lang="en-US" altLang="ko-KR" sz="3000" b="1" dirty="0">
              <a:solidFill>
                <a:srgbClr val="788C78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536" y="1224311"/>
            <a:ext cx="84969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request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담고있는정보를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저장하고 있다가 그 다음페이지에서도 해당 정보를 볼 수 있게 저장 하는 기능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3846B-23CB-4691-B943-2FD7ABDEC9C7}"/>
              </a:ext>
            </a:extLst>
          </p:cNvPr>
          <p:cNvSpPr txBox="1"/>
          <p:nvPr/>
        </p:nvSpPr>
        <p:spPr>
          <a:xfrm>
            <a:off x="395536" y="2240256"/>
            <a:ext cx="592439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50000"/>
                  </a:schemeClr>
                </a:solidFill>
                <a:latin typeface="나눔명조 ExtraBold" pitchFamily="18" charset="-127"/>
                <a:ea typeface="나눔명조" pitchFamily="18" charset="-127"/>
              </a:rPr>
              <a:t>requestdispatcher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나눔명조 ExtraBold" pitchFamily="18" charset="-127"/>
                <a:ea typeface="나눔명조" pitchFamily="18" charset="-127"/>
              </a:rPr>
              <a:t>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나눔명조 ExtraBold" pitchFamily="18" charset="-127"/>
                <a:ea typeface="나눔명조" pitchFamily="18" charset="-127"/>
              </a:rPr>
              <a:t>메소드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AE937-A396-4EC8-83E5-E4C9E890ECD2}"/>
              </a:ext>
            </a:extLst>
          </p:cNvPr>
          <p:cNvSpPr txBox="1"/>
          <p:nvPr/>
        </p:nvSpPr>
        <p:spPr>
          <a:xfrm>
            <a:off x="251520" y="2854040"/>
            <a:ext cx="864096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Redirect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방식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 컨테이너는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redirect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요청오면 다른 웹 컨테이너에 있는 페이지로 이동가능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request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response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객체가 새롭게 생성된다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Forward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방식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 컨테이너 내에서 페이지이동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이동한 페이지의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URL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정보는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볼수없으며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현재 페이지와 호출되는 페이지는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request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response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객체를 공유해 정보유지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80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227</Words>
  <Application>Microsoft Office PowerPoint</Application>
  <PresentationFormat>화면 슬라이드 쇼(4:3)</PresentationFormat>
  <Paragraphs>32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나눔명조 ExtraBold</vt:lpstr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in hwa</cp:lastModifiedBy>
  <cp:revision>78</cp:revision>
  <dcterms:created xsi:type="dcterms:W3CDTF">2014-04-11T08:18:22Z</dcterms:created>
  <dcterms:modified xsi:type="dcterms:W3CDTF">2019-03-30T16:03:47Z</dcterms:modified>
</cp:coreProperties>
</file>