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5F0AD3-03FF-4F3D-8EF1-35F8AF1435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1A666C-5CFC-4ECF-8F50-A11636B5828A}" type="datetimeFigureOut">
              <a:rPr lang="ko-KR" altLang="en-US" smtClean="0"/>
              <a:t>2019-02-24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채희주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리눅스는</a:t>
            </a:r>
            <a:r>
              <a:rPr lang="ko-KR" altLang="en-US" dirty="0" smtClean="0"/>
              <a:t> 핀란드 헬싱키 대학에서 운영체제를 공부하던 중 </a:t>
            </a:r>
            <a:r>
              <a:rPr lang="en-US" altLang="ko-KR" dirty="0" smtClean="0"/>
              <a:t>386 pc</a:t>
            </a:r>
            <a:r>
              <a:rPr lang="ko-KR" altLang="en-US" dirty="0" smtClean="0"/>
              <a:t>에서도 구동할 수 있는 유닉스와 같은 운영체제를 만들었으면 좋겠다는 생각을 한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토발즈에</a:t>
            </a:r>
            <a:r>
              <a:rPr lang="ko-KR" altLang="en-US" dirty="0" smtClean="0"/>
              <a:t> 의해 개발이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개발을 할 때에 오픈 소스로 개발을 해서 여러 네티즌과 </a:t>
            </a:r>
            <a:r>
              <a:rPr lang="en-US" altLang="ko-KR" dirty="0" smtClean="0"/>
              <a:t>GNU</a:t>
            </a:r>
            <a:r>
              <a:rPr lang="ko-KR" altLang="en-US" dirty="0" smtClean="0"/>
              <a:t>프로젝트 팀에서 도움을 줘서 프로그램 완성도를 높였다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리눅스는</a:t>
            </a:r>
            <a:r>
              <a:rPr lang="ko-KR" altLang="en-US" dirty="0" smtClean="0"/>
              <a:t> 윈도우와 다르게 </a:t>
            </a:r>
            <a:r>
              <a:rPr lang="en-US" altLang="ko-KR" dirty="0" smtClean="0"/>
              <a:t>Character User Interface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구성되</a:t>
            </a:r>
            <a:r>
              <a:rPr lang="ko-KR" altLang="en-US" dirty="0" smtClean="0"/>
              <a:t> 어 있으므로 사용자의 진입 장벽이 매우 높다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 명령어로 컴퓨터가 운영 됨으로 명령어를 알고 있어야 사용이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50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ko-KR" altLang="en-US" dirty="0" smtClean="0"/>
              <a:t>무료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가벼</a:t>
            </a:r>
            <a:r>
              <a:rPr lang="ko-KR" altLang="en-US" dirty="0"/>
              <a:t>움</a:t>
            </a:r>
            <a:endParaRPr lang="en-US" altLang="ko-KR" dirty="0"/>
          </a:p>
          <a:p>
            <a:pPr lvl="1"/>
            <a:r>
              <a:rPr lang="ko-KR" altLang="en-US" dirty="0" smtClean="0"/>
              <a:t>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작업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강력한 네트워크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신속한 개발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보다 보안이 취약함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 대한 접근 장벽 높음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534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103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근접</vt:lpstr>
      <vt:lpstr>Linux</vt:lpstr>
      <vt:lpstr>Linux란?</vt:lpstr>
      <vt:lpstr>Linux의 장단점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Oscar</dc:creator>
  <cp:lastModifiedBy>Oscar</cp:lastModifiedBy>
  <cp:revision>4</cp:revision>
  <dcterms:created xsi:type="dcterms:W3CDTF">2019-02-24T13:22:51Z</dcterms:created>
  <dcterms:modified xsi:type="dcterms:W3CDTF">2019-02-24T14:04:25Z</dcterms:modified>
</cp:coreProperties>
</file>