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08" r:id="rId9"/>
  </p:sldMasterIdLst>
  <p:sldIdLst>
    <p:sldId id="257" r:id="rId1"/>
    <p:sldId id="258" r:id="rId2"/>
    <p:sldId id="259" r:id="rId3"/>
    <p:sldId id="260" r:id="rId4"/>
    <p:sldId id="261" r:id="rId5"/>
    <p:sldId id="262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vertBarState="maximized">
    <p:restoredLeft sz="34555"/>
    <p:restoredTop sz="94731"/>
  </p:normalViewPr>
  <p:slideViewPr>
    <p:cSldViewPr>
      <p:cViewPr>
        <p:scale>
          <a:sx n="125" d="100"/>
          <a:sy n="125" d="100"/>
        </p:scale>
        <p:origin x="-564" y="-438"/>
      </p:cViewPr>
      <p:guideLst>
        <p:guide orient="horz" pos="161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2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slideMaster" Target="slideMasters/slideMaster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FB30EDBD-1C2D-4C1E-B459-B60219FAB484}" type="datetimeFigureOut">
              <a:rPr lang="ko-KR" altLang="en-US"/>
              <a:pPr/>
              <a:t>2019-02-23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4BEDD84E-25D4-4983-8AA1-2863C96F08D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2128" y="1332148"/>
            <a:ext cx="5760640" cy="1069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200" spc="-133">
                <a:solidFill>
                  <a:schemeClr val="tx1">
                    <a:lumMod val="75000"/>
                    <a:lumOff val="25000"/>
                  </a:schemeClr>
                </a:solidFill>
              </a:rPr>
              <a:t>Overloading </a:t>
            </a:r>
            <a:endParaRPr lang="en-US" altLang="ko-KR" sz="3200" spc="-133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altLang="ko-KR" sz="3200" spc="-133">
                <a:solidFill>
                  <a:schemeClr val="tx1">
                    <a:lumMod val="75000"/>
                    <a:lumOff val="25000"/>
                  </a:schemeClr>
                </a:solidFill>
              </a:rPr>
              <a:t>Overriding</a:t>
            </a:r>
            <a:endParaRPr lang="en-US" altLang="ko-KR" sz="3200" spc="-133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이등변 삼각형 4"/>
          <p:cNvSpPr/>
          <p:nvPr/>
        </p:nvSpPr>
        <p:spPr>
          <a:xfrm rot="905009">
            <a:off x="-910668" y="3320376"/>
            <a:ext cx="3816424" cy="2088232"/>
          </a:xfrm>
          <a:prstGeom prst="triangle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542327">
            <a:off x="1733655" y="4141181"/>
            <a:ext cx="3048919" cy="19442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21037982">
            <a:off x="3971177" y="3320376"/>
            <a:ext cx="3816424" cy="2088232"/>
          </a:xfrm>
          <a:prstGeom prst="triangle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5422952" y="1810676"/>
            <a:ext cx="4050854" cy="313733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이등변 삼각형 8"/>
          <p:cNvSpPr/>
          <p:nvPr/>
        </p:nvSpPr>
        <p:spPr>
          <a:xfrm rot="8342443">
            <a:off x="6589465" y="3855032"/>
            <a:ext cx="3816424" cy="2088232"/>
          </a:xfrm>
          <a:prstGeom prst="triangle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3244110">
            <a:off x="7390272" y="2070886"/>
            <a:ext cx="3816424" cy="2088232"/>
          </a:xfrm>
          <a:prstGeom prst="triangl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331656" y="300947"/>
            <a:ext cx="1512168" cy="117115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81241" y="1818296"/>
            <a:ext cx="24482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endParaRPr lang="ko-KR" altLang="en-US" sz="1100" spc="-147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alphaModFix/>
            <a:lum/>
          </a:blip>
          <a:srcRect/>
          <a:stretch>
            <a:fillRect l="-28000" r="-28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H="1">
            <a:off x="6300192" y="606629"/>
            <a:ext cx="2054365" cy="3986862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77806" y="345019"/>
            <a:ext cx="27363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800" spc="-145">
                <a:solidFill>
                  <a:schemeClr val="bg1"/>
                </a:solidFill>
              </a:rPr>
              <a:t>목차</a:t>
            </a:r>
            <a:endParaRPr lang="ko-KR" altLang="en-US" sz="2800" spc="-145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754678" y="1680349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261208" y="263001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750788" y="362473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270717" y="4557487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994518" y="606629"/>
            <a:ext cx="36004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03426" y="1577853"/>
            <a:ext cx="33843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spc="305">
                <a:solidFill>
                  <a:schemeClr val="bg1"/>
                </a:solidFill>
              </a:rPr>
              <a:t>001.OverLoading</a:t>
            </a:r>
            <a:endParaRPr lang="en-US" altLang="ko-KR" sz="1200" spc="305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06226" y="2527520"/>
            <a:ext cx="33843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spc="305">
                <a:solidFill>
                  <a:schemeClr val="bg1"/>
                </a:solidFill>
              </a:rPr>
              <a:t>002. </a:t>
            </a:r>
            <a:r>
              <a:rPr lang="ko-KR" altLang="en-US" sz="1200" spc="305">
                <a:solidFill>
                  <a:schemeClr val="bg1"/>
                </a:solidFill>
              </a:rPr>
              <a:t>예제코드</a:t>
            </a:r>
            <a:endParaRPr lang="ko-KR" altLang="en-US" sz="1200" spc="305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89272" y="3522236"/>
            <a:ext cx="3384376" cy="266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spc="305">
                <a:solidFill>
                  <a:schemeClr val="bg1"/>
                </a:solidFill>
              </a:rPr>
              <a:t>003. OverRiding</a:t>
            </a:r>
            <a:endParaRPr lang="en-US" altLang="ko-KR" sz="1200" spc="305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15816" y="4454991"/>
            <a:ext cx="3384376" cy="267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spc="305">
                <a:solidFill>
                  <a:schemeClr val="bg1"/>
                </a:solidFill>
              </a:rPr>
              <a:t>004. </a:t>
            </a:r>
            <a:r>
              <a:rPr lang="ko-KR" altLang="en-US" sz="1200" spc="305">
                <a:solidFill>
                  <a:schemeClr val="bg1"/>
                </a:solidFill>
              </a:rPr>
              <a:t>예제코드</a:t>
            </a:r>
            <a:endParaRPr lang="ko-KR" altLang="en-US" sz="1200" spc="305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5536" y="444654"/>
            <a:ext cx="432048" cy="0"/>
          </a:xfrm>
          <a:prstGeom prst="line">
            <a:avLst/>
          </a:prstGeom>
          <a:ln w="60325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95536" y="4083918"/>
            <a:ext cx="216024" cy="0"/>
          </a:xfrm>
          <a:prstGeom prst="line">
            <a:avLst/>
          </a:prstGeom>
          <a:ln w="63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95536" y="4659982"/>
            <a:ext cx="360040" cy="0"/>
          </a:xfrm>
          <a:prstGeom prst="line">
            <a:avLst/>
          </a:prstGeom>
          <a:ln w="571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7584" y="414174"/>
            <a:ext cx="5760640" cy="574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200" spc="-133">
                <a:solidFill>
                  <a:schemeClr val="tx1">
                    <a:lumMod val="75000"/>
                    <a:lumOff val="25000"/>
                  </a:schemeClr>
                </a:solidFill>
              </a:rPr>
              <a:t>001. OverLoading</a:t>
            </a:r>
            <a:r>
              <a:rPr lang="ko-KR" altLang="en-US" sz="3200" spc="-133">
                <a:solidFill>
                  <a:schemeClr val="tx1">
                    <a:lumMod val="75000"/>
                    <a:lumOff val="25000"/>
                  </a:schemeClr>
                </a:solidFill>
              </a:rPr>
              <a:t> 이란?</a:t>
            </a:r>
            <a:endParaRPr lang="ko-KR" altLang="en-US" sz="3200" spc="-133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각 삼각형 15"/>
          <p:cNvSpPr/>
          <p:nvPr/>
        </p:nvSpPr>
        <p:spPr>
          <a:xfrm>
            <a:off x="8531495" y="4569718"/>
            <a:ext cx="110134" cy="110134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8579493" y="4510854"/>
            <a:ext cx="72008" cy="72008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8137687">
            <a:off x="8642196" y="4564207"/>
            <a:ext cx="168096" cy="14491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816424" y="1730504"/>
            <a:ext cx="4716524" cy="1761884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033668" y="3104964"/>
            <a:ext cx="4329998" cy="264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endParaRPr lang="ko-KR" altLang="en-US" sz="1200" spc="-148"/>
          </a:p>
        </p:txBody>
      </p:sp>
      <p:sp>
        <p:nvSpPr>
          <p:cNvPr id="5124" name="직사각형 5123"/>
          <p:cNvSpPr txBox="1"/>
          <p:nvPr/>
        </p:nvSpPr>
        <p:spPr>
          <a:xfrm>
            <a:off x="3888432" y="1936566"/>
            <a:ext cx="4644516" cy="1376229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/>
              <a:t>하나의 </a:t>
            </a:r>
            <a:r>
              <a:rPr lang="en-US" altLang="ko-KR"/>
              <a:t>Class</a:t>
            </a:r>
            <a:r>
              <a:rPr lang="ko-KR" altLang="en-US"/>
              <a:t>에 같은 </a:t>
            </a:r>
            <a:r>
              <a:rPr lang="en-US" altLang="ko-KR"/>
              <a:t>Method</a:t>
            </a:r>
            <a:r>
              <a:rPr lang="ko-KR" altLang="en-US"/>
              <a:t>를 사용하는것.</a:t>
            </a:r>
            <a:endParaRPr lang="ko-KR" altLang="en-US"/>
          </a:p>
          <a:p>
            <a:pPr/>
            <a:endParaRPr lang="ko-KR" altLang="en-US"/>
          </a:p>
          <a:p>
            <a:pPr/>
            <a:r>
              <a:rPr lang="ko-KR" altLang="en-US"/>
              <a:t>-성립조건</a:t>
            </a:r>
            <a:endParaRPr lang="ko-KR" altLang="en-US"/>
          </a:p>
          <a:p>
            <a:pPr/>
            <a:r>
              <a:rPr lang="ko-KR" altLang="en-US" sz="1500"/>
              <a:t>001. 사용하는 </a:t>
            </a:r>
            <a:r>
              <a:rPr lang="en-US" altLang="ko-KR" sz="1500"/>
              <a:t>Method</a:t>
            </a:r>
            <a:r>
              <a:rPr lang="ko-KR" altLang="en-US" sz="1500"/>
              <a:t>명이 같아야한다.</a:t>
            </a:r>
            <a:endParaRPr lang="ko-KR" altLang="en-US"/>
          </a:p>
          <a:p>
            <a:pPr/>
            <a:r>
              <a:rPr lang="ko-KR" altLang="en-US" sz="1500"/>
              <a:t>002. 각 </a:t>
            </a:r>
            <a:r>
              <a:rPr lang="en-US" altLang="ko-KR" sz="1500"/>
              <a:t>Method</a:t>
            </a:r>
            <a:r>
              <a:rPr lang="ko-KR" altLang="en-US" sz="1500"/>
              <a:t> 안에 파라미터 개수가 달라야한다.</a:t>
            </a:r>
            <a:endParaRPr lang="ko-KR" altLang="en-US" sz="1500"/>
          </a:p>
        </p:txBody>
      </p:sp>
      <p:pic>
        <p:nvPicPr>
          <p:cNvPr id="5126" name="그림 512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841806" y="1279202"/>
            <a:ext cx="2434049" cy="2689857"/>
          </a:xfrm>
          <a:prstGeom prst="rect">
            <a:avLst/>
          </a:prstGeom>
        </p:spPr>
      </p:pic>
      <p:sp>
        <p:nvSpPr>
          <p:cNvPr id="5127" name="직각 삼각형 2"/>
          <p:cNvSpPr/>
          <p:nvPr/>
        </p:nvSpPr>
        <p:spPr>
          <a:xfrm rot="2700000" flipH="1" flipV="1">
            <a:off x="3514540" y="3795318"/>
            <a:ext cx="106963" cy="10696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128" name="직각 삼각형 11"/>
          <p:cNvSpPr/>
          <p:nvPr/>
        </p:nvSpPr>
        <p:spPr>
          <a:xfrm rot="2700000" flipH="1" flipV="1">
            <a:off x="3661033" y="3795319"/>
            <a:ext cx="106963" cy="10696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129" name="직각 삼각형 12"/>
          <p:cNvSpPr/>
          <p:nvPr/>
        </p:nvSpPr>
        <p:spPr>
          <a:xfrm rot="2700000" flipH="1" flipV="1">
            <a:off x="3807526" y="3795320"/>
            <a:ext cx="106963" cy="10696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19" presetClass="emph" presetSubtype="0" fill="hold" grpId="0" nodeType="clickEffect" mc:Ignorable="hp" hp:hslPresetID="91" hp:hslPresetSubtype="DirectionNone" hp:hslDuration="50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4b4b4"/>
                                      </p:to>
                                    </p:animClr>
                                    <p:animClr clrSpc="rgb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b4b4"/>
                                      </p:to>
                                    </p:animClr>
                                    <p:set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 autoUpdate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5536" y="444654"/>
            <a:ext cx="432048" cy="0"/>
          </a:xfrm>
          <a:prstGeom prst="line">
            <a:avLst/>
          </a:prstGeom>
          <a:ln w="60325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95536" y="4083918"/>
            <a:ext cx="216024" cy="0"/>
          </a:xfrm>
          <a:prstGeom prst="line">
            <a:avLst/>
          </a:prstGeom>
          <a:ln w="63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95536" y="4659982"/>
            <a:ext cx="360040" cy="0"/>
          </a:xfrm>
          <a:prstGeom prst="line">
            <a:avLst/>
          </a:prstGeom>
          <a:ln w="571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7584" y="414174"/>
            <a:ext cx="5760640" cy="574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200" spc="-133">
                <a:solidFill>
                  <a:schemeClr val="tx1">
                    <a:lumMod val="75000"/>
                    <a:lumOff val="25000"/>
                  </a:schemeClr>
                </a:solidFill>
              </a:rPr>
              <a:t>002. OverLoading </a:t>
            </a:r>
            <a:r>
              <a:rPr lang="ko-KR" altLang="en-US" sz="3200" spc="-133">
                <a:solidFill>
                  <a:schemeClr val="tx1">
                    <a:lumMod val="75000"/>
                    <a:lumOff val="25000"/>
                  </a:schemeClr>
                </a:solidFill>
              </a:rPr>
              <a:t>예제코드</a:t>
            </a:r>
            <a:endParaRPr lang="ko-KR" altLang="en-US" sz="3200" spc="-133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>
            <a:off x="8531495" y="4569718"/>
            <a:ext cx="110134" cy="110134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8579493" y="4510854"/>
            <a:ext cx="72008" cy="72008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8137687">
            <a:off x="8642196" y="4564207"/>
            <a:ext cx="168096" cy="14491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4102" name="그림 4101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538697" y="1080119"/>
            <a:ext cx="6066606" cy="38250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5536" y="444654"/>
            <a:ext cx="432048" cy="0"/>
          </a:xfrm>
          <a:prstGeom prst="line">
            <a:avLst/>
          </a:prstGeom>
          <a:ln w="60325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95536" y="4083918"/>
            <a:ext cx="216024" cy="0"/>
          </a:xfrm>
          <a:prstGeom prst="line">
            <a:avLst/>
          </a:prstGeom>
          <a:ln w="63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95536" y="4659982"/>
            <a:ext cx="360040" cy="0"/>
          </a:xfrm>
          <a:prstGeom prst="line">
            <a:avLst/>
          </a:prstGeom>
          <a:ln w="571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7584" y="414174"/>
            <a:ext cx="5760640" cy="574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200" spc="-133">
                <a:solidFill>
                  <a:schemeClr val="tx1">
                    <a:lumMod val="75000"/>
                    <a:lumOff val="25000"/>
                  </a:schemeClr>
                </a:solidFill>
              </a:rPr>
              <a:t>003.</a:t>
            </a:r>
            <a:r>
              <a:rPr lang="ko-KR" altLang="en-US" sz="3200" spc="-133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200" spc="-133">
                <a:solidFill>
                  <a:schemeClr val="tx1">
                    <a:lumMod val="75000"/>
                    <a:lumOff val="25000"/>
                  </a:schemeClr>
                </a:solidFill>
              </a:rPr>
              <a:t>OverRiding</a:t>
            </a:r>
            <a:endParaRPr lang="en-US" altLang="ko-KR" sz="3200" spc="-133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>
            <a:off x="8531495" y="4569718"/>
            <a:ext cx="110134" cy="110134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8579493" y="4510854"/>
            <a:ext cx="72008" cy="72008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8137687">
            <a:off x="8642196" y="4564207"/>
            <a:ext cx="168096" cy="14491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/>
        </p:nvSpPr>
        <p:spPr>
          <a:xfrm rot="2700000" flipH="1" flipV="1">
            <a:off x="3789858" y="3666768"/>
            <a:ext cx="106963" cy="10696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rot="2700000" flipH="1" flipV="1">
            <a:off x="3936351" y="3666769"/>
            <a:ext cx="106963" cy="10696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rot="2700000" flipH="1" flipV="1">
            <a:off x="4082844" y="3666770"/>
            <a:ext cx="106963" cy="10696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292588" y="730022"/>
            <a:ext cx="3528392" cy="352839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500500" y="771550"/>
            <a:ext cx="3528392" cy="35283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24028" y="1518929"/>
            <a:ext cx="3888940" cy="2012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ko-KR" altLang="en-US" sz="1400">
                <a:solidFill>
                  <a:srgbClr val="000000">
                    <a:alpha val="100000"/>
                  </a:srgbClr>
                </a:solidFill>
                <a:latin typeface="Arial"/>
              </a:rPr>
              <a:t>상속받고있는 클래스의 메소드를 하위 클래스가 재정의하여 사용하는것.</a:t>
            </a:r>
            <a:endParaRPr lang="ko-KR" altLang="en-US" sz="1400">
              <a:solidFill>
                <a:srgbClr val="000000">
                  <a:alpha val="100000"/>
                </a:srgbClr>
              </a:solidFill>
              <a:latin typeface="Arial"/>
            </a:endParaRPr>
          </a:p>
          <a:p>
            <a:pPr/>
            <a:endParaRPr lang="en-US" altLang="ko-KR" sz="1400">
              <a:solidFill>
                <a:srgbClr val="000000">
                  <a:alpha val="100000"/>
                </a:srgbClr>
              </a:solidFill>
              <a:latin typeface="Arial"/>
            </a:endParaRPr>
          </a:p>
          <a:p>
            <a:pPr/>
            <a:endParaRPr lang="en-US" altLang="ko-KR" sz="1400">
              <a:solidFill>
                <a:srgbClr val="000000">
                  <a:alpha val="100000"/>
                </a:srgbClr>
              </a:solidFill>
              <a:latin typeface="Arial"/>
            </a:endParaRPr>
          </a:p>
          <a:p>
            <a:pPr/>
            <a:r>
              <a:rPr lang="ko-KR" altLang="en-US" sz="1400">
                <a:solidFill>
                  <a:srgbClr val="000000">
                    <a:alpha val="100000"/>
                  </a:srgbClr>
                </a:solidFill>
                <a:latin typeface="Arial"/>
              </a:rPr>
              <a:t>-성립조건</a:t>
            </a:r>
            <a:endParaRPr lang="ko-KR" altLang="en-US" sz="1400">
              <a:solidFill>
                <a:srgbClr val="000000">
                  <a:alpha val="100000"/>
                </a:srgbClr>
              </a:solidFill>
              <a:latin typeface="Arial"/>
            </a:endParaRPr>
          </a:p>
          <a:p>
            <a:pPr/>
            <a:r>
              <a:rPr lang="ko-KR" altLang="en-US" sz="1400">
                <a:solidFill>
                  <a:srgbClr val="000000">
                    <a:alpha val="100000"/>
                  </a:srgbClr>
                </a:solidFill>
                <a:latin typeface="Arial"/>
              </a:rPr>
              <a:t>001. </a:t>
            </a:r>
            <a:r>
              <a:rPr lang="en-US" altLang="ko-KR" sz="1400">
                <a:solidFill>
                  <a:srgbClr val="000000">
                    <a:alpha val="100000"/>
                  </a:srgbClr>
                </a:solidFill>
                <a:latin typeface="Arial"/>
              </a:rPr>
              <a:t>무조건 상속. </a:t>
            </a:r>
            <a:endParaRPr lang="en-US" altLang="ko-KR" sz="1400">
              <a:solidFill>
                <a:srgbClr val="000000">
                  <a:alpha val="100000"/>
                </a:srgbClr>
              </a:solidFill>
              <a:latin typeface="Arial"/>
            </a:endParaRPr>
          </a:p>
          <a:p>
            <a:pPr/>
            <a:r>
              <a:rPr lang="ko-KR" altLang="en-US" sz="1400">
                <a:solidFill>
                  <a:srgbClr val="000000">
                    <a:alpha val="100000"/>
                  </a:srgbClr>
                </a:solidFill>
                <a:latin typeface="Arial"/>
              </a:rPr>
              <a:t>002.</a:t>
            </a:r>
            <a:r>
              <a:rPr lang="en-US" altLang="ko-KR" sz="1400">
                <a:solidFill>
                  <a:srgbClr val="000000">
                    <a:alpha val="100000"/>
                  </a:srgbClr>
                </a:solidFill>
                <a:latin typeface="Arial"/>
              </a:rPr>
              <a:t>메소드 명, 데이터타 입이 같아야한다. </a:t>
            </a:r>
            <a:endParaRPr lang="en-US" altLang="ko-KR" sz="1400">
              <a:solidFill>
                <a:srgbClr val="000000">
                  <a:alpha val="100000"/>
                </a:srgbClr>
              </a:solidFill>
              <a:latin typeface="Arial"/>
            </a:endParaRPr>
          </a:p>
          <a:p>
            <a:pPr/>
            <a:r>
              <a:rPr lang="ko-KR" altLang="en-US" sz="1400">
                <a:solidFill>
                  <a:srgbClr val="000000">
                    <a:alpha val="100000"/>
                  </a:srgbClr>
                </a:solidFill>
                <a:latin typeface="Arial"/>
              </a:rPr>
              <a:t>003.</a:t>
            </a:r>
            <a:r>
              <a:rPr lang="en-US" altLang="ko-KR" sz="1400">
                <a:solidFill>
                  <a:srgbClr val="000000">
                    <a:alpha val="100000"/>
                  </a:srgbClr>
                </a:solidFill>
                <a:latin typeface="Arial"/>
              </a:rPr>
              <a:t>파리미터 데이터타입 갯수 순서까지 같아야한다. </a:t>
            </a:r>
            <a:endParaRPr lang="en-US" altLang="ko-KR" sz="1400">
              <a:solidFill>
                <a:srgbClr val="000000">
                  <a:alpha val="100000"/>
                </a:srgbClr>
              </a:solidFill>
              <a:latin typeface="Arial"/>
            </a:endParaRPr>
          </a:p>
        </p:txBody>
      </p:sp>
      <p:pic>
        <p:nvPicPr>
          <p:cNvPr id="3075" name="그림 3074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827584" y="1232756"/>
            <a:ext cx="2486794" cy="27639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5536" y="444654"/>
            <a:ext cx="432048" cy="0"/>
          </a:xfrm>
          <a:prstGeom prst="line">
            <a:avLst/>
          </a:prstGeom>
          <a:ln w="60325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95536" y="4083918"/>
            <a:ext cx="216024" cy="0"/>
          </a:xfrm>
          <a:prstGeom prst="line">
            <a:avLst/>
          </a:prstGeom>
          <a:ln w="63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95536" y="4659982"/>
            <a:ext cx="360040" cy="0"/>
          </a:xfrm>
          <a:prstGeom prst="line">
            <a:avLst/>
          </a:prstGeom>
          <a:ln w="571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7584" y="414174"/>
            <a:ext cx="5760640" cy="574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200" spc="-133">
                <a:solidFill>
                  <a:schemeClr val="tx1">
                    <a:lumMod val="75000"/>
                    <a:lumOff val="25000"/>
                  </a:schemeClr>
                </a:solidFill>
              </a:rPr>
              <a:t>004. OverRiding </a:t>
            </a:r>
            <a:r>
              <a:rPr lang="ko-KR" altLang="en-US" sz="3200" spc="-133">
                <a:solidFill>
                  <a:schemeClr val="tx1">
                    <a:lumMod val="75000"/>
                    <a:lumOff val="25000"/>
                  </a:schemeClr>
                </a:solidFill>
              </a:rPr>
              <a:t>예제코드</a:t>
            </a:r>
            <a:endParaRPr lang="ko-KR" altLang="en-US" sz="3200" spc="-133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>
            <a:off x="8531495" y="4569718"/>
            <a:ext cx="110134" cy="110134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8579493" y="4510854"/>
            <a:ext cx="72008" cy="72008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8137687">
            <a:off x="8642196" y="4564207"/>
            <a:ext cx="168096" cy="14491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88032" y="1178936"/>
            <a:ext cx="4248472" cy="2745499"/>
          </a:xfrm>
          <a:prstGeom prst="rect">
            <a:avLst/>
          </a:prstGeom>
        </p:spPr>
      </p:pic>
      <p:pic>
        <p:nvPicPr>
          <p:cNvPr id="27" name="그림 26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648303" y="1179512"/>
            <a:ext cx="4388701" cy="27449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R&amp;D</ep:Company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2006-10-05T04:04:58.000</dcterms:created>
  <dc:creator>Microsoft Corporation</dc:creator>
  <dc:description/>
  <cp:keywords/>
  <cp:lastModifiedBy>KT</cp:lastModifiedBy>
  <dcterms:modified xsi:type="dcterms:W3CDTF">2019-02-23T08:32:12.773</dcterms:modified>
  <cp:revision>15</cp:revision>
  <dc:subject/>
  <dc:title>PowerPoint 프레젠테이션</dc:title>
</cp:coreProperties>
</file>