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3411200" cy="10058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57C9D-CAD7-4DE8-BE9A-66741BEA3822}" v="36" dt="2019-03-31T08:02:51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46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태운" userId="0bf9c31d48faed0d" providerId="LiveId" clId="{75257C9D-CAD7-4DE8-BE9A-66741BEA3822}"/>
    <pc:docChg chg="undo custSel delSld modSld sldOrd">
      <pc:chgData name="노 태운" userId="0bf9c31d48faed0d" providerId="LiveId" clId="{75257C9D-CAD7-4DE8-BE9A-66741BEA3822}" dt="2019-03-31T08:04:02.604" v="381" actId="2696"/>
      <pc:docMkLst>
        <pc:docMk/>
      </pc:docMkLst>
      <pc:sldChg chg="addSp delSp modSp del">
        <pc:chgData name="노 태운" userId="0bf9c31d48faed0d" providerId="LiveId" clId="{75257C9D-CAD7-4DE8-BE9A-66741BEA3822}" dt="2019-03-31T08:01:23.341" v="337" actId="2696"/>
        <pc:sldMkLst>
          <pc:docMk/>
          <pc:sldMk cId="0" sldId="256"/>
        </pc:sldMkLst>
        <pc:spChg chg="mod">
          <ac:chgData name="노 태운" userId="0bf9c31d48faed0d" providerId="LiveId" clId="{75257C9D-CAD7-4DE8-BE9A-66741BEA3822}" dt="2019-03-31T07:19:36.551" v="14" actId="255"/>
          <ac:spMkLst>
            <pc:docMk/>
            <pc:sldMk cId="0" sldId="256"/>
            <ac:spMk id="2" creationId="{00000000-0000-0000-0000-000000000000}"/>
          </ac:spMkLst>
        </pc:spChg>
        <pc:spChg chg="mod">
          <ac:chgData name="노 태운" userId="0bf9c31d48faed0d" providerId="LiveId" clId="{75257C9D-CAD7-4DE8-BE9A-66741BEA3822}" dt="2019-03-31T07:24:57.129" v="93" actId="20577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노 태운" userId="0bf9c31d48faed0d" providerId="LiveId" clId="{75257C9D-CAD7-4DE8-BE9A-66741BEA3822}" dt="2019-03-31T07:21:10.795" v="16"/>
          <ac:spMkLst>
            <pc:docMk/>
            <pc:sldMk cId="0" sldId="256"/>
            <ac:spMk id="4" creationId="{2DD91EB3-CC4C-4009-852D-9B3F1261C87D}"/>
          </ac:spMkLst>
        </pc:spChg>
      </pc:sldChg>
      <pc:sldChg chg="addSp delSp modSp">
        <pc:chgData name="노 태운" userId="0bf9c31d48faed0d" providerId="LiveId" clId="{75257C9D-CAD7-4DE8-BE9A-66741BEA3822}" dt="2019-03-31T08:02:49.448" v="360" actId="1076"/>
        <pc:sldMkLst>
          <pc:docMk/>
          <pc:sldMk cId="0" sldId="257"/>
        </pc:sldMkLst>
        <pc:spChg chg="del mod">
          <ac:chgData name="노 태운" userId="0bf9c31d48faed0d" providerId="LiveId" clId="{75257C9D-CAD7-4DE8-BE9A-66741BEA3822}" dt="2019-03-31T08:01:28.365" v="338" actId="478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노 태운" userId="0bf9c31d48faed0d" providerId="LiveId" clId="{75257C9D-CAD7-4DE8-BE9A-66741BEA3822}" dt="2019-03-31T07:25:55.036" v="96"/>
          <ac:spMkLst>
            <pc:docMk/>
            <pc:sldMk cId="0" sldId="257"/>
            <ac:spMk id="4" creationId="{CA5C3A85-ADE0-40EF-A406-1DE3AA1CB904}"/>
          </ac:spMkLst>
        </pc:spChg>
        <pc:picChg chg="mod">
          <ac:chgData name="노 태운" userId="0bf9c31d48faed0d" providerId="LiveId" clId="{75257C9D-CAD7-4DE8-BE9A-66741BEA3822}" dt="2019-03-31T08:02:49.448" v="360" actId="1076"/>
          <ac:picMkLst>
            <pc:docMk/>
            <pc:sldMk cId="0" sldId="257"/>
            <ac:picMk id="2" creationId="{00000000-0000-0000-0000-000000000000}"/>
          </ac:picMkLst>
        </pc:picChg>
      </pc:sldChg>
      <pc:sldChg chg="delSp modSp">
        <pc:chgData name="노 태운" userId="0bf9c31d48faed0d" providerId="LiveId" clId="{75257C9D-CAD7-4DE8-BE9A-66741BEA3822}" dt="2019-03-31T08:02:31.192" v="357" actId="1076"/>
        <pc:sldMkLst>
          <pc:docMk/>
          <pc:sldMk cId="0" sldId="258"/>
        </pc:sldMkLst>
        <pc:spChg chg="del mod">
          <ac:chgData name="노 태운" userId="0bf9c31d48faed0d" providerId="LiveId" clId="{75257C9D-CAD7-4DE8-BE9A-66741BEA3822}" dt="2019-03-31T08:01:36.067" v="340" actId="478"/>
          <ac:spMkLst>
            <pc:docMk/>
            <pc:sldMk cId="0" sldId="258"/>
            <ac:spMk id="3" creationId="{00000000-0000-0000-0000-000000000000}"/>
          </ac:spMkLst>
        </pc:spChg>
        <pc:picChg chg="mod">
          <ac:chgData name="노 태운" userId="0bf9c31d48faed0d" providerId="LiveId" clId="{75257C9D-CAD7-4DE8-BE9A-66741BEA3822}" dt="2019-03-31T08:02:31.192" v="357" actId="1076"/>
          <ac:picMkLst>
            <pc:docMk/>
            <pc:sldMk cId="0" sldId="258"/>
            <ac:picMk id="2" creationId="{00000000-0000-0000-0000-000000000000}"/>
          </ac:picMkLst>
        </pc:picChg>
      </pc:sldChg>
      <pc:sldChg chg="delSp modSp ord">
        <pc:chgData name="노 태운" userId="0bf9c31d48faed0d" providerId="LiveId" clId="{75257C9D-CAD7-4DE8-BE9A-66741BEA3822}" dt="2019-03-31T08:02:51.785" v="361"/>
        <pc:sldMkLst>
          <pc:docMk/>
          <pc:sldMk cId="0" sldId="259"/>
        </pc:sldMkLst>
        <pc:spChg chg="del mod">
          <ac:chgData name="노 태운" userId="0bf9c31d48faed0d" providerId="LiveId" clId="{75257C9D-CAD7-4DE8-BE9A-66741BEA3822}" dt="2019-03-31T08:02:06.106" v="349" actId="478"/>
          <ac:spMkLst>
            <pc:docMk/>
            <pc:sldMk cId="0" sldId="259"/>
            <ac:spMk id="3" creationId="{00000000-0000-0000-0000-000000000000}"/>
          </ac:spMkLst>
        </pc:spChg>
        <pc:picChg chg="mod">
          <ac:chgData name="노 태운" userId="0bf9c31d48faed0d" providerId="LiveId" clId="{75257C9D-CAD7-4DE8-BE9A-66741BEA3822}" dt="2019-03-31T08:02:23.311" v="354" actId="1076"/>
          <ac:picMkLst>
            <pc:docMk/>
            <pc:sldMk cId="0" sldId="259"/>
            <ac:picMk id="2" creationId="{00000000-0000-0000-0000-000000000000}"/>
          </ac:picMkLst>
        </pc:picChg>
      </pc:sldChg>
      <pc:sldChg chg="delSp modSp">
        <pc:chgData name="노 태운" userId="0bf9c31d48faed0d" providerId="LiveId" clId="{75257C9D-CAD7-4DE8-BE9A-66741BEA3822}" dt="2019-03-31T08:03:12.712" v="367" actId="1076"/>
        <pc:sldMkLst>
          <pc:docMk/>
          <pc:sldMk cId="0" sldId="260"/>
        </pc:sldMkLst>
        <pc:spChg chg="del mod">
          <ac:chgData name="노 태운" userId="0bf9c31d48faed0d" providerId="LiveId" clId="{75257C9D-CAD7-4DE8-BE9A-66741BEA3822}" dt="2019-03-31T08:02:58.888" v="363" actId="478"/>
          <ac:spMkLst>
            <pc:docMk/>
            <pc:sldMk cId="0" sldId="260"/>
            <ac:spMk id="3" creationId="{00000000-0000-0000-0000-000000000000}"/>
          </ac:spMkLst>
        </pc:spChg>
        <pc:spChg chg="mod">
          <ac:chgData name="노 태운" userId="0bf9c31d48faed0d" providerId="LiveId" clId="{75257C9D-CAD7-4DE8-BE9A-66741BEA3822}" dt="2019-03-31T07:31:08.917" v="134" actId="6549"/>
          <ac:spMkLst>
            <pc:docMk/>
            <pc:sldMk cId="0" sldId="260"/>
            <ac:spMk id="4" creationId="{00000000-0000-0000-0000-000000000000}"/>
          </ac:spMkLst>
        </pc:spChg>
        <pc:picChg chg="mod">
          <ac:chgData name="노 태운" userId="0bf9c31d48faed0d" providerId="LiveId" clId="{75257C9D-CAD7-4DE8-BE9A-66741BEA3822}" dt="2019-03-31T08:03:12.712" v="367" actId="1076"/>
          <ac:picMkLst>
            <pc:docMk/>
            <pc:sldMk cId="0" sldId="260"/>
            <ac:picMk id="2" creationId="{00000000-0000-0000-0000-000000000000}"/>
          </ac:picMkLst>
        </pc:picChg>
      </pc:sldChg>
      <pc:sldChg chg="delSp modSp">
        <pc:chgData name="노 태운" userId="0bf9c31d48faed0d" providerId="LiveId" clId="{75257C9D-CAD7-4DE8-BE9A-66741BEA3822}" dt="2019-03-31T08:03:37.768" v="374" actId="14100"/>
        <pc:sldMkLst>
          <pc:docMk/>
          <pc:sldMk cId="0" sldId="261"/>
        </pc:sldMkLst>
        <pc:spChg chg="del mod">
          <ac:chgData name="노 태운" userId="0bf9c31d48faed0d" providerId="LiveId" clId="{75257C9D-CAD7-4DE8-BE9A-66741BEA3822}" dt="2019-03-31T08:03:19.038" v="368" actId="478"/>
          <ac:spMkLst>
            <pc:docMk/>
            <pc:sldMk cId="0" sldId="261"/>
            <ac:spMk id="3" creationId="{00000000-0000-0000-0000-000000000000}"/>
          </ac:spMkLst>
        </pc:spChg>
        <pc:picChg chg="mod">
          <ac:chgData name="노 태운" userId="0bf9c31d48faed0d" providerId="LiveId" clId="{75257C9D-CAD7-4DE8-BE9A-66741BEA3822}" dt="2019-03-31T08:03:37.768" v="374" actId="14100"/>
          <ac:picMkLst>
            <pc:docMk/>
            <pc:sldMk cId="0" sldId="261"/>
            <ac:picMk id="2" creationId="{00000000-0000-0000-0000-000000000000}"/>
          </ac:picMkLst>
        </pc:picChg>
      </pc:sldChg>
      <pc:sldChg chg="delSp modSp">
        <pc:chgData name="노 태운" userId="0bf9c31d48faed0d" providerId="LiveId" clId="{75257C9D-CAD7-4DE8-BE9A-66741BEA3822}" dt="2019-03-31T08:03:57.824" v="380" actId="1076"/>
        <pc:sldMkLst>
          <pc:docMk/>
          <pc:sldMk cId="0" sldId="262"/>
        </pc:sldMkLst>
        <pc:spChg chg="del mod">
          <ac:chgData name="노 태운" userId="0bf9c31d48faed0d" providerId="LiveId" clId="{75257C9D-CAD7-4DE8-BE9A-66741BEA3822}" dt="2019-03-31T08:03:50.054" v="377" actId="478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노 태운" userId="0bf9c31d48faed0d" providerId="LiveId" clId="{75257C9D-CAD7-4DE8-BE9A-66741BEA3822}" dt="2019-03-31T08:03:46.897" v="376" actId="478"/>
          <ac:spMkLst>
            <pc:docMk/>
            <pc:sldMk cId="0" sldId="262"/>
            <ac:spMk id="4" creationId="{00000000-0000-0000-0000-000000000000}"/>
          </ac:spMkLst>
        </pc:spChg>
        <pc:picChg chg="mod">
          <ac:chgData name="노 태운" userId="0bf9c31d48faed0d" providerId="LiveId" clId="{75257C9D-CAD7-4DE8-BE9A-66741BEA3822}" dt="2019-03-31T08:03:57.824" v="380" actId="1076"/>
          <ac:picMkLst>
            <pc:docMk/>
            <pc:sldMk cId="0" sldId="262"/>
            <ac:picMk id="2" creationId="{00000000-0000-0000-0000-000000000000}"/>
          </ac:picMkLst>
        </pc:picChg>
      </pc:sldChg>
      <pc:sldChg chg="modSp del">
        <pc:chgData name="노 태운" userId="0bf9c31d48faed0d" providerId="LiveId" clId="{75257C9D-CAD7-4DE8-BE9A-66741BEA3822}" dt="2019-03-31T08:04:02.604" v="381" actId="2696"/>
        <pc:sldMkLst>
          <pc:docMk/>
          <pc:sldMk cId="0" sldId="263"/>
        </pc:sldMkLst>
        <pc:spChg chg="mod">
          <ac:chgData name="노 태운" userId="0bf9c31d48faed0d" providerId="LiveId" clId="{75257C9D-CAD7-4DE8-BE9A-66741BEA3822}" dt="2019-03-31T07:39:35.324" v="246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노 태운" userId="0bf9c31d48faed0d" providerId="LiveId" clId="{75257C9D-CAD7-4DE8-BE9A-66741BEA3822}" dt="2019-03-31T07:40:02.864" v="256" actId="20577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21" y="111729"/>
            <a:ext cx="12446758" cy="945535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9" y="566371"/>
            <a:ext cx="11818961" cy="89256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78" y="451458"/>
            <a:ext cx="11614244" cy="915548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12" y="568971"/>
            <a:ext cx="11614245" cy="892045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53384" y="329184"/>
            <a:ext cx="6373368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100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8" y="1494930"/>
            <a:ext cx="11818961" cy="6708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49" y="421060"/>
            <a:ext cx="11674702" cy="92162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사용자 지정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Javascript: JSON and Ajax</dc:title>
  <dc:subject/>
  <dc:creator>노태운</dc:creator>
  <cp:keywords/>
  <cp:lastModifiedBy>노태운</cp:lastModifiedBy>
  <cp:revision>1</cp:revision>
  <dcterms:modified xsi:type="dcterms:W3CDTF">2019-03-31T08:05:03Z</dcterms:modified>
</cp:coreProperties>
</file>