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57" r:id="rId6"/>
    <p:sldId id="267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E3"/>
    <a:srgbClr val="ECD078"/>
    <a:srgbClr val="E3EECC"/>
    <a:srgbClr val="F6F6F6"/>
    <a:srgbClr val="BEDB89"/>
    <a:srgbClr val="EDEDED"/>
    <a:srgbClr val="53777A"/>
    <a:srgbClr val="542437"/>
    <a:srgbClr val="D95B43"/>
    <a:srgbClr val="C02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3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3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3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2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9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2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8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2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6250-749D-4E1F-B9AC-31351F91062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6CDF2-F9C4-4424-A1DF-6C8F2280AE25}"/>
              </a:ext>
            </a:extLst>
          </p:cNvPr>
          <p:cNvSpPr txBox="1"/>
          <p:nvPr/>
        </p:nvSpPr>
        <p:spPr>
          <a:xfrm>
            <a:off x="477077" y="371061"/>
            <a:ext cx="43599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Impact" panose="020B0806030902050204" pitchFamily="34" charset="0"/>
              </a:rPr>
              <a:t>Collection Freamwork</a:t>
            </a:r>
            <a:endParaRPr lang="ko-KR" altLang="en-US" sz="4400"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C653E-CC46-4B85-ACEA-C0ECF8C3902E}"/>
              </a:ext>
            </a:extLst>
          </p:cNvPr>
          <p:cNvSpPr txBox="1"/>
          <p:nvPr/>
        </p:nvSpPr>
        <p:spPr>
          <a:xfrm>
            <a:off x="477077" y="3710609"/>
            <a:ext cx="7699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4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6CDF2-F9C4-4424-A1DF-6C8F2280AE25}"/>
              </a:ext>
            </a:extLst>
          </p:cNvPr>
          <p:cNvSpPr txBox="1"/>
          <p:nvPr/>
        </p:nvSpPr>
        <p:spPr>
          <a:xfrm>
            <a:off x="477077" y="371061"/>
            <a:ext cx="4359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컬렉션 프레임워크 구조</a:t>
            </a:r>
          </a:p>
        </p:txBody>
      </p:sp>
      <p:pic>
        <p:nvPicPr>
          <p:cNvPr id="1026" name="Picture 2" descr="ì»¬ë ì íë ì ìí¬ì ëí ì´ë¯¸ì§ ê²ìê²°ê³¼">
            <a:extLst>
              <a:ext uri="{FF2B5EF4-FFF2-40B4-BE49-F238E27FC236}">
                <a16:creationId xmlns:a16="http://schemas.microsoft.com/office/drawing/2014/main" id="{B7D309AD-2516-435D-9F29-73B42C61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78" y="1176340"/>
            <a:ext cx="8285644" cy="45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7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6CDF2-F9C4-4424-A1DF-6C8F2280AE25}"/>
              </a:ext>
            </a:extLst>
          </p:cNvPr>
          <p:cNvSpPr txBox="1"/>
          <p:nvPr/>
        </p:nvSpPr>
        <p:spPr>
          <a:xfrm>
            <a:off x="477077" y="371061"/>
            <a:ext cx="4359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사용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FC6FA-1682-4DBD-A05C-C42F3032D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0" y="1220442"/>
            <a:ext cx="5657850" cy="4019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476375-7CF9-4136-BC37-665D5D83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30" y="1101172"/>
            <a:ext cx="3295650" cy="695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660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2316FB-6F35-4CBC-8E8B-94B2FBE81077}"/>
              </a:ext>
            </a:extLst>
          </p:cNvPr>
          <p:cNvSpPr/>
          <p:nvPr/>
        </p:nvSpPr>
        <p:spPr>
          <a:xfrm>
            <a:off x="477077" y="2213113"/>
            <a:ext cx="3922645" cy="1077218"/>
          </a:xfrm>
          <a:prstGeom prst="rect">
            <a:avLst/>
          </a:prstGeom>
          <a:solidFill>
            <a:srgbClr val="ECF3E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6CDF2-F9C4-4424-A1DF-6C8F2280AE25}"/>
              </a:ext>
            </a:extLst>
          </p:cNvPr>
          <p:cNvSpPr txBox="1"/>
          <p:nvPr/>
        </p:nvSpPr>
        <p:spPr>
          <a:xfrm>
            <a:off x="477077" y="371061"/>
            <a:ext cx="5049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JAVA </a:t>
            </a:r>
            <a:r>
              <a:rPr lang="ko-KR" altLang="en-US" sz="320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프로그래머로서 </a:t>
            </a:r>
            <a:endParaRPr lang="en-US" altLang="ko-KR" sz="320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r>
              <a:rPr lang="ko-KR" altLang="en-US" sz="320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컬렉션 프레임워크에 대하여</a:t>
            </a:r>
            <a:endParaRPr lang="en-US" altLang="ko-KR" sz="320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r>
              <a:rPr lang="ko-KR" altLang="en-US" sz="320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생각해볼것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12A77-AA3D-4803-A801-673FED324F2E}"/>
              </a:ext>
            </a:extLst>
          </p:cNvPr>
          <p:cNvSpPr txBox="1"/>
          <p:nvPr/>
        </p:nvSpPr>
        <p:spPr>
          <a:xfrm>
            <a:off x="477077" y="2213113"/>
            <a:ext cx="8203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>
                <a:solidFill>
                  <a:srgbClr val="C0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제네릭</a:t>
            </a:r>
            <a:r>
              <a:rPr lang="en-US" altLang="ko-KR" sz="3200" b="1">
                <a:solidFill>
                  <a:srgbClr val="C0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</a:t>
            </a:r>
            <a:r>
              <a:rPr lang="ko-KR" altLang="en-US" sz="3200" b="1">
                <a:solidFill>
                  <a:srgbClr val="C0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다이아몬드</a:t>
            </a:r>
            <a:r>
              <a:rPr lang="en-US" altLang="ko-KR" sz="3200" b="1">
                <a:solidFill>
                  <a:srgbClr val="C0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)</a:t>
            </a:r>
          </a:p>
          <a:p>
            <a:pPr marL="514350" indent="-514350">
              <a:buAutoNum type="arabicPeriod"/>
            </a:pPr>
            <a:r>
              <a:rPr lang="ko-KR" altLang="en-US" sz="3200" b="1">
                <a:solidFill>
                  <a:srgbClr val="C0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348045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A9B54C-0DEE-439A-AD8B-D6EA364F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3778089"/>
            <a:ext cx="6743700" cy="2190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599210-1438-4227-B2F3-E021BD7C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2" y="1304925"/>
            <a:ext cx="6743700" cy="212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59E714-EA39-48A4-AC1E-F8D1F61822CE}"/>
              </a:ext>
            </a:extLst>
          </p:cNvPr>
          <p:cNvSpPr txBox="1"/>
          <p:nvPr/>
        </p:nvSpPr>
        <p:spPr>
          <a:xfrm>
            <a:off x="477077" y="371061"/>
            <a:ext cx="7845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인터페이스 </a:t>
            </a:r>
            <a:r>
              <a:rPr lang="en-US" altLang="ko-KR" sz="320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&amp; </a:t>
            </a:r>
            <a:r>
              <a:rPr lang="ko-KR" altLang="en-US" sz="320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제네릭</a:t>
            </a:r>
          </a:p>
        </p:txBody>
      </p:sp>
    </p:spTree>
    <p:extLst>
      <p:ext uri="{BB962C8B-B14F-4D97-AF65-F5344CB8AC3E}">
        <p14:creationId xmlns:p14="http://schemas.microsoft.com/office/powerpoint/2010/main" val="259078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2316FB-6F35-4CBC-8E8B-94B2FBE81077}"/>
              </a:ext>
            </a:extLst>
          </p:cNvPr>
          <p:cNvSpPr/>
          <p:nvPr/>
        </p:nvSpPr>
        <p:spPr>
          <a:xfrm>
            <a:off x="463826" y="2610677"/>
            <a:ext cx="7023652" cy="2743201"/>
          </a:xfrm>
          <a:prstGeom prst="rect">
            <a:avLst/>
          </a:prstGeom>
          <a:solidFill>
            <a:srgbClr val="ECF3E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6CDF2-F9C4-4424-A1DF-6C8F2280AE25}"/>
              </a:ext>
            </a:extLst>
          </p:cNvPr>
          <p:cNvSpPr txBox="1"/>
          <p:nvPr/>
        </p:nvSpPr>
        <p:spPr>
          <a:xfrm>
            <a:off x="477077" y="371061"/>
            <a:ext cx="50490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WEB </a:t>
            </a:r>
            <a:r>
              <a:rPr lang="ko-KR" altLang="en-US" sz="320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프로그래머로서 </a:t>
            </a:r>
            <a:endParaRPr lang="en-US" altLang="ko-KR" sz="320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r>
              <a:rPr lang="ko-KR" altLang="en-US" sz="320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생각해볼것</a:t>
            </a:r>
            <a:endParaRPr lang="en-US" altLang="ko-KR" sz="320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endParaRPr lang="en-US" altLang="ko-KR" sz="320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r>
              <a:rPr lang="ko-KR" altLang="en-US" sz="3200" b="1" u="sng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출력형식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12A77-AA3D-4803-A801-673FED324F2E}"/>
              </a:ext>
            </a:extLst>
          </p:cNvPr>
          <p:cNvSpPr txBox="1"/>
          <p:nvPr/>
        </p:nvSpPr>
        <p:spPr>
          <a:xfrm>
            <a:off x="490329" y="2610678"/>
            <a:ext cx="82030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C0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Hi, this is April 1, 2019..</a:t>
            </a:r>
          </a:p>
          <a:p>
            <a:endParaRPr lang="en-US" altLang="ko-KR" sz="3200" b="1">
              <a:solidFill>
                <a:srgbClr val="C0000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r>
              <a:rPr lang="ja-JP" altLang="en-US" sz="3200" b="1">
                <a:solidFill>
                  <a:srgbClr val="C0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こんにちは今日は</a:t>
            </a:r>
            <a:r>
              <a:rPr lang="en-US" altLang="ja-JP" sz="3200" b="1">
                <a:solidFill>
                  <a:srgbClr val="C0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2019</a:t>
            </a:r>
            <a:r>
              <a:rPr lang="ja-JP" altLang="en-US" sz="3200" b="1">
                <a:solidFill>
                  <a:srgbClr val="C0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年</a:t>
            </a:r>
            <a:r>
              <a:rPr lang="en-US" altLang="ja-JP" sz="3200" b="1">
                <a:solidFill>
                  <a:srgbClr val="C0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4</a:t>
            </a:r>
            <a:r>
              <a:rPr lang="ja-JP" altLang="en-US" sz="3200" b="1">
                <a:solidFill>
                  <a:srgbClr val="C0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月</a:t>
            </a:r>
            <a:r>
              <a:rPr lang="en-US" altLang="ja-JP" sz="3200" b="1">
                <a:solidFill>
                  <a:srgbClr val="C0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ja-JP" altLang="en-US" sz="3200" b="1">
                <a:solidFill>
                  <a:srgbClr val="C0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日よ</a:t>
            </a:r>
            <a:r>
              <a:rPr lang="ko-KR" altLang="en-US" sz="3200" b="1">
                <a:solidFill>
                  <a:srgbClr val="C0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。</a:t>
            </a:r>
            <a:endParaRPr lang="en-US" altLang="ko-KR" sz="3200" b="1">
              <a:solidFill>
                <a:srgbClr val="C0000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endParaRPr lang="en-US" altLang="ko-KR" sz="3200" b="1">
              <a:solidFill>
                <a:srgbClr val="C0000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r>
              <a:rPr lang="en-US" altLang="ko-KR" sz="3200" b="1">
                <a:solidFill>
                  <a:srgbClr val="C0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2019/4/1</a:t>
            </a:r>
            <a:endParaRPr lang="ko-KR" altLang="en-US" sz="3200" b="1">
              <a:solidFill>
                <a:srgbClr val="C0000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19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59E714-EA39-48A4-AC1E-F8D1F61822CE}"/>
              </a:ext>
            </a:extLst>
          </p:cNvPr>
          <p:cNvSpPr txBox="1"/>
          <p:nvPr/>
        </p:nvSpPr>
        <p:spPr>
          <a:xfrm>
            <a:off x="477077" y="371061"/>
            <a:ext cx="4359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출력 형식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F70D9A-DA35-40A1-BFB1-D3265D0E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7" y="1458981"/>
            <a:ext cx="7594325" cy="16022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413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53</Words>
  <Application>Microsoft Office PowerPoint</Application>
  <PresentationFormat>화면 슬라이드 쇼(4:3)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Yoon 윤고딕 550_TT</vt:lpstr>
      <vt:lpstr>Arial</vt:lpstr>
      <vt:lpstr>Calibri</vt:lpstr>
      <vt:lpstr>Calibri Light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영준 강</dc:creator>
  <cp:lastModifiedBy>영준 강</cp:lastModifiedBy>
  <cp:revision>12</cp:revision>
  <dcterms:created xsi:type="dcterms:W3CDTF">2019-03-02T11:48:08Z</dcterms:created>
  <dcterms:modified xsi:type="dcterms:W3CDTF">2019-04-01T00:18:06Z</dcterms:modified>
</cp:coreProperties>
</file>