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6"/>
  </p:notesMasterIdLst>
  <p:sldIdLst>
    <p:sldId id="259" r:id="rId2"/>
    <p:sldId id="265" r:id="rId3"/>
    <p:sldId id="264" r:id="rId4"/>
    <p:sldId id="266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8C78"/>
    <a:srgbClr val="D5C4B0"/>
    <a:srgbClr val="A8815A"/>
    <a:srgbClr val="B9C3B9"/>
    <a:srgbClr val="EBF4F9"/>
    <a:srgbClr val="E7DDD1"/>
    <a:srgbClr val="F1E2D3"/>
    <a:srgbClr val="CED5CE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4660"/>
  </p:normalViewPr>
  <p:slideViewPr>
    <p:cSldViewPr>
      <p:cViewPr varScale="1">
        <p:scale>
          <a:sx n="108" d="100"/>
          <a:sy n="108" d="100"/>
        </p:scale>
        <p:origin x="171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BA485-E049-4DD6-95CF-54C69AB6BBF0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F8AF5-6555-4DEB-A3E2-0F9F2D2852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09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5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959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11A7-AB50-4241-BCB4-828FC3343CD5}" type="datetime1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D438-26A9-4D3D-9940-A34B470F924B}" type="datetime1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AE3D-3AA1-45AF-8174-600CFFDC4679}" type="datetime1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3D3B-10B6-4538-A81A-4A43FA91C164}" type="datetime1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B51D-06F8-4C04-8D0B-E3A77AB7FBD6}" type="datetime1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A765-BD25-4635-9EF9-C0491C047457}" type="datetime1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43B0-154E-4FE1-AC41-5912333986F7}" type="datetime1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5D3F-4595-4F6C-BD6D-E5E14D908979}" type="datetime1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0238-49DD-4081-9B6E-ABE33C91EEE9}" type="datetime1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229A-2D2C-44A4-BA26-92EFF107AD90}" type="datetime1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6A2E-7BE4-4B31-AC7B-35A3DC2BD32E}" type="datetime1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09B70-DB86-46BD-9B42-D2132F77391B}" type="datetime1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35841" y="908720"/>
            <a:ext cx="298390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rgbClr val="788C78"/>
                </a:solidFill>
                <a:latin typeface="나눔명조" pitchFamily="18" charset="-127"/>
                <a:ea typeface="나눔명조" pitchFamily="18" charset="-127"/>
              </a:rPr>
              <a:t>리눅스</a:t>
            </a:r>
            <a:endParaRPr lang="en-US" altLang="ko-KR" sz="5400" b="1" dirty="0">
              <a:solidFill>
                <a:srgbClr val="788C78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5576" y="2276872"/>
            <a:ext cx="7416824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1991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년에 유닉스타입의 리눅스 커널이 개발 되었으며 이후 전세계 수많은 프로그래머에 의해 지속적으로 개발되어 서버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데스크탑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임베디드로 많이 사용됩니다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운영체제는 하드웨어와 응용프로그램 사이에서 응용 프로그램을 그 목적에 맞게 수행하도록 하드웨어를 제어하고 그 처리결과를 다시 응용 프로그램으로 보내는 역할을 합니다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9F6BBF-E677-4181-8A1F-5B137FB40C3E}"/>
              </a:ext>
            </a:extLst>
          </p:cNvPr>
          <p:cNvSpPr txBox="1"/>
          <p:nvPr/>
        </p:nvSpPr>
        <p:spPr>
          <a:xfrm>
            <a:off x="611560" y="764704"/>
            <a:ext cx="676875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rgbClr val="788C78"/>
                </a:solidFill>
                <a:latin typeface="나눔명조 ExtraBold" pitchFamily="18" charset="-127"/>
                <a:ea typeface="나눔명조" pitchFamily="18" charset="-127"/>
              </a:rPr>
              <a:t>리눅스의 특징</a:t>
            </a:r>
            <a:endParaRPr lang="en-US" altLang="ko-KR" sz="5400" b="1" dirty="0">
              <a:solidFill>
                <a:srgbClr val="788C78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30468-BB07-4095-A091-4646694C4BBD}"/>
              </a:ext>
            </a:extLst>
          </p:cNvPr>
          <p:cNvSpPr txBox="1"/>
          <p:nvPr/>
        </p:nvSpPr>
        <p:spPr>
          <a:xfrm>
            <a:off x="611560" y="1806908"/>
            <a:ext cx="7416824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유닉스와 완벽하게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호환가능 합니다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오픈소스이며 무료입니다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네트워크사용을 전제로 설계되어 서버가 항상 가동되어 매우 안정적입니다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4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여러 사용자가 동시에 시스템을 사용할 수 있습니다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5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다른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OS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 비해 시스템이 멈추는 경우가 적고 다중 작업이 가능합니다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53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16868" y="538630"/>
            <a:ext cx="676875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rgbClr val="788C78"/>
                </a:solidFill>
                <a:latin typeface="나눔명조 ExtraBold" pitchFamily="18" charset="-127"/>
                <a:ea typeface="나눔명조" pitchFamily="18" charset="-127"/>
              </a:rPr>
              <a:t>리눅스 </a:t>
            </a:r>
            <a:r>
              <a:rPr lang="ko-KR" altLang="en-US" sz="5400" b="1" dirty="0" err="1">
                <a:solidFill>
                  <a:srgbClr val="788C78"/>
                </a:solidFill>
                <a:latin typeface="나눔명조 ExtraBold" pitchFamily="18" charset="-127"/>
                <a:ea typeface="나눔명조" pitchFamily="18" charset="-127"/>
              </a:rPr>
              <a:t>배포판</a:t>
            </a:r>
            <a:r>
              <a:rPr lang="ko-KR" altLang="en-US" sz="5400" b="1" dirty="0">
                <a:solidFill>
                  <a:srgbClr val="788C78"/>
                </a:solidFill>
                <a:latin typeface="나눔명조 ExtraBold" pitchFamily="18" charset="-127"/>
                <a:ea typeface="나눔명조" pitchFamily="18" charset="-127"/>
              </a:rPr>
              <a:t> </a:t>
            </a:r>
            <a:endParaRPr lang="en-US" altLang="ko-KR" sz="5400" b="1" dirty="0">
              <a:solidFill>
                <a:srgbClr val="788C78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3932" y="1461960"/>
            <a:ext cx="8064896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리눅스는 오픈소스로 한 기관이 리눅스 소프트웨어 배포를 책임지지않고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GPL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 있는 제한을 준수하면서 모든 사람들이 배포 가능하며 이로 인해 전 세계적으로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600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여가지 배포판이 존재합니다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788F18-774F-47F1-A9D2-D9FCAFE3CBF4}"/>
              </a:ext>
            </a:extLst>
          </p:cNvPr>
          <p:cNvSpPr txBox="1"/>
          <p:nvPr/>
        </p:nvSpPr>
        <p:spPr>
          <a:xfrm>
            <a:off x="578006" y="3025160"/>
            <a:ext cx="7851838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레드햇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레드햇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소프트웨어사에 의해 공급되며 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가장 </a:t>
            </a:r>
            <a:r>
              <a:rPr lang="ko-KR" alt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큰특징은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알기쉬운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인스톨러와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관리툴입니다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789A1-0A34-4D77-AE72-A46CC84C6857}"/>
              </a:ext>
            </a:extLst>
          </p:cNvPr>
          <p:cNvSpPr txBox="1"/>
          <p:nvPr/>
        </p:nvSpPr>
        <p:spPr>
          <a:xfrm>
            <a:off x="578006" y="4442984"/>
            <a:ext cx="7851838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데비안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비영리조직에 의해 다양한 개발자들이 </a:t>
            </a:r>
            <a:r>
              <a:rPr lang="ko-KR" alt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참여할수있으며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가장 큰 특징은 패키지에 보안 취약점이 발견되면 몇일 안에 </a:t>
            </a:r>
            <a:r>
              <a:rPr lang="ko-KR" alt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수정이되며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패키지의 업데이트가 신속하게 이루어집니다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140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9F6BBF-E677-4181-8A1F-5B137FB40C3E}"/>
              </a:ext>
            </a:extLst>
          </p:cNvPr>
          <p:cNvSpPr txBox="1"/>
          <p:nvPr/>
        </p:nvSpPr>
        <p:spPr>
          <a:xfrm>
            <a:off x="539552" y="620688"/>
            <a:ext cx="676875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rgbClr val="788C78"/>
                </a:solidFill>
                <a:latin typeface="나눔명조 ExtraBold" pitchFamily="18" charset="-127"/>
                <a:ea typeface="나눔명조" pitchFamily="18" charset="-127"/>
              </a:rPr>
              <a:t>임베디드 리눅스</a:t>
            </a:r>
            <a:endParaRPr lang="en-US" altLang="ko-KR" sz="5400" b="1" dirty="0">
              <a:solidFill>
                <a:srgbClr val="788C78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30468-BB07-4095-A091-4646694C4BBD}"/>
              </a:ext>
            </a:extLst>
          </p:cNvPr>
          <p:cNvSpPr txBox="1"/>
          <p:nvPr/>
        </p:nvSpPr>
        <p:spPr>
          <a:xfrm>
            <a:off x="611560" y="1806908"/>
            <a:ext cx="7416824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임베디드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OS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는 제품의 안정성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효율성을 보장하며 특정한 목적을 가진 기기에 사용된다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임베디드 리눅스는 스마트폰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셋탑박스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가전기기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네트워크장비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내비게이션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의료기구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미니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PC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등에 사용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장점으론 라이선스 </a:t>
            </a:r>
            <a:r>
              <a:rPr lang="ko-KR" alt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비용없고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커널이 안정적이 안정적이다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7571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234</Words>
  <Application>Microsoft Office PowerPoint</Application>
  <PresentationFormat>화면 슬라이드 쇼(4:3)</PresentationFormat>
  <Paragraphs>35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나눔명조</vt:lpstr>
      <vt:lpstr>나눔명조 ExtraBold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NSM</dc:creator>
  <cp:lastModifiedBy> </cp:lastModifiedBy>
  <cp:revision>26</cp:revision>
  <dcterms:created xsi:type="dcterms:W3CDTF">2014-04-11T08:18:22Z</dcterms:created>
  <dcterms:modified xsi:type="dcterms:W3CDTF">2019-02-25T12:46:28Z</dcterms:modified>
</cp:coreProperties>
</file>