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  <p:sldMasterId id="2147483765" r:id="rId2"/>
    <p:sldMasterId id="2147483766" r:id="rId3"/>
    <p:sldMasterId id="2147483767" r:id="rId4"/>
    <p:sldMasterId id="2147483768" r:id="rId5"/>
  </p:sldMasterIdLst>
  <p:sldIdLst>
    <p:sldId id="256" r:id="rId6"/>
    <p:sldId id="257" r:id="rId7"/>
    <p:sldId id="258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Master" Target="slideMasters/slideMaster2.xml"></Relationship><Relationship Id="rId3" Type="http://schemas.openxmlformats.org/officeDocument/2006/relationships/slideMaster" Target="slideMasters/slideMaster3.xml"></Relationship><Relationship Id="rId4" Type="http://schemas.openxmlformats.org/officeDocument/2006/relationships/slideMaster" Target="slideMasters/slideMaster4.xml"></Relationship><Relationship Id="rId5" Type="http://schemas.openxmlformats.org/officeDocument/2006/relationships/slideMaster" Target="slideMasters/slideMaster5.xml"></Relationship><Relationship Id="rId6" Type="http://schemas.openxmlformats.org/officeDocument/2006/relationships/slide" Target="slides/slide1.xml"></Relationship><Relationship Id="rId7" Type="http://schemas.openxmlformats.org/officeDocument/2006/relationships/slide" Target="slides/slide2.xml"></Relationship><Relationship Id="rId8" Type="http://schemas.openxmlformats.org/officeDocument/2006/relationships/slide" Target="slides/slide3.xml"></Relationship><Relationship Id="rId9" Type="http://schemas.openxmlformats.org/officeDocument/2006/relationships/slide" Target="slides/slide4.xml"></Relationship><Relationship Id="rId10" Type="http://schemas.openxmlformats.org/officeDocument/2006/relationships/slide" Target="slides/slide5.xml"></Relationship><Relationship Id="rId11" Type="http://schemas.openxmlformats.org/officeDocument/2006/relationships/slide" Target="slides/slide6.xml"></Relationship><Relationship Id="rId12" Type="http://schemas.openxmlformats.org/officeDocument/2006/relationships/theme" Target="theme/theme1.xml"></Relationship><Relationship Id="rId13" Type="http://schemas.openxmlformats.org/officeDocument/2006/relationships/theme" Target="theme/theme2.xml"></Relationship><Relationship Id="rId14" Type="http://schemas.openxmlformats.org/officeDocument/2006/relationships/theme" Target="theme/theme3.xml"></Relationship><Relationship Id="rId15" Type="http://schemas.openxmlformats.org/officeDocument/2006/relationships/theme" Target="theme/theme4.xml"></Relationship><Relationship Id="rId16" Type="http://schemas.openxmlformats.org/officeDocument/2006/relationships/theme" Target="theme/theme5.xml"></Relationship><Relationship Id="rId17" Type="http://schemas.openxmlformats.org/officeDocument/2006/relationships/presProps" Target="presProps.xml"></Relationship><Relationship Id="rId18" Type="http://schemas.openxmlformats.org/officeDocument/2006/relationships/viewProps" Target="viewProps.xml"></Relationship><Relationship Id="rId19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881001026500.jpe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634401069169.jpeg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881001075724.jpe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634401091478.jpeg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634401129358.jpeg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881001536962.jpe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634401574464.jpe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881001585705.jpe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634401608145.jpeg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634401633281.jpeg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881002056827.jpeg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634402099961.jpeg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88100210491.jpeg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634402122995.jpeg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634402151942.jpeg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881002554827.jpeg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634402595436.jpeg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881002602391.jpeg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634402624604.jpeg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634402653902.jpe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ool4/AppData/Roaming/PolarisOffice/ETemp/15344_3337944/fImage1881001026500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0"/>
          <a:stretch>
            <a:fillRect/>
          </a:stretch>
        </p:blipFill>
        <p:spPr>
          <a:xfrm rot="10800000">
            <a:off x="0" y="-4445"/>
            <a:ext cx="12192635" cy="3861435"/>
          </a:xfrm>
          <a:prstGeom prst="rect"/>
          <a:noFill/>
        </p:spPr>
      </p:pic>
      <p:sp>
        <p:nvSpPr>
          <p:cNvPr id="7" name="텍스트 개체 틀 6"/>
          <p:cNvSpPr txBox="1">
            <a:spLocks/>
          </p:cNvSpPr>
          <p:nvPr>
            <p:ph type="ctrTitle"/>
          </p:nvPr>
        </p:nvSpPr>
        <p:spPr>
          <a:xfrm rot="0">
            <a:off x="1487170" y="4797425"/>
            <a:ext cx="1070419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마스터 제목 스타일 편집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sp>
        <p:nvSpPr>
          <p:cNvPr id="8" name="부제목 7"/>
          <p:cNvSpPr txBox="1">
            <a:spLocks/>
          </p:cNvSpPr>
          <p:nvPr>
            <p:ph type="subTitle"/>
          </p:nvPr>
        </p:nvSpPr>
        <p:spPr>
          <a:xfrm rot="0">
            <a:off x="1487170" y="5396230"/>
            <a:ext cx="10696575" cy="3600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</a:rPr>
              <a:t>마스터 부제목 스타일 편집</a:t>
            </a:r>
            <a:endParaRPr lang="ko-KR" altLang="en-US" sz="14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1295400" y="4928870"/>
            <a:ext cx="635" cy="720725"/>
          </a:xfrm>
          <a:prstGeom prst="line"/>
          <a:ln w="76200" cap="flat" cmpd="sng">
            <a:solidFill>
              <a:srgbClr val="7030A0">
                <a:alpha val="57647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634401069169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>
            <a:off x="335280" y="0"/>
            <a:ext cx="11857355" cy="443801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881001075724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32440"/>
          <a:stretch>
            <a:fillRect/>
          </a:stretch>
        </p:blipFill>
        <p:spPr>
          <a:xfrm rot="10800000">
            <a:off x="0" y="0"/>
            <a:ext cx="12192635" cy="6858635"/>
          </a:xfrm>
          <a:prstGeom prst="rect"/>
          <a:noFill/>
        </p:spPr>
      </p:pic>
      <p:sp>
        <p:nvSpPr>
          <p:cNvPr id="15" name="텍스트 개체 틀 14"/>
          <p:cNvSpPr txBox="1">
            <a:spLocks/>
          </p:cNvSpPr>
          <p:nvPr>
            <p:ph type="ctrTitle" hasCustomPrompt="1"/>
          </p:nvPr>
        </p:nvSpPr>
        <p:spPr>
          <a:xfrm rot="0">
            <a:off x="3472815" y="3068955"/>
            <a:ext cx="871918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ool4/AppData/Roaming/PolarisOffice/ETemp/15344_3337944/fImage1634401091478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 flipH="1">
            <a:off x="-635" y="0"/>
            <a:ext cx="3408045" cy="1290955"/>
          </a:xfrm>
          <a:prstGeom prst="rect"/>
          <a:noFill/>
        </p:spPr>
      </p:pic>
      <p:sp>
        <p:nvSpPr>
          <p:cNvPr id="9" name="텍스트 개체 틀 8"/>
          <p:cNvSpPr txBox="1">
            <a:spLocks/>
          </p:cNvSpPr>
          <p:nvPr>
            <p:ph type="title" hasCustomPrompt="1"/>
          </p:nvPr>
        </p:nvSpPr>
        <p:spPr>
          <a:xfrm rot="0">
            <a:off x="1219200" y="260350"/>
            <a:ext cx="10973435" cy="413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1679575" y="728980"/>
            <a:ext cx="10368915" cy="635"/>
          </a:xfrm>
          <a:prstGeom prst="line"/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cool4/AppData/Roaming/PolarisOffice/ETemp/15344_3337944/fImage1634401129358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16200000">
            <a:off x="-1565910" y="1174750"/>
            <a:ext cx="6251575" cy="2339975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 rot="0">
            <a:off x="3011170" y="3136900"/>
            <a:ext cx="526415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경청해 주셔서 감사합니다.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ool4/AppData/Roaming/PolarisOffice/ETemp/15344_3337944/fImage1881001536962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0"/>
          <a:stretch>
            <a:fillRect/>
          </a:stretch>
        </p:blipFill>
        <p:spPr>
          <a:xfrm rot="10800000">
            <a:off x="0" y="-4445"/>
            <a:ext cx="12192635" cy="3861435"/>
          </a:xfrm>
          <a:prstGeom prst="rect"/>
          <a:noFill/>
        </p:spPr>
      </p:pic>
      <p:sp>
        <p:nvSpPr>
          <p:cNvPr id="7" name="텍스트 개체 틀 6"/>
          <p:cNvSpPr txBox="1">
            <a:spLocks/>
          </p:cNvSpPr>
          <p:nvPr>
            <p:ph type="ctrTitle"/>
          </p:nvPr>
        </p:nvSpPr>
        <p:spPr>
          <a:xfrm rot="0">
            <a:off x="1487170" y="4797425"/>
            <a:ext cx="1070419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마스터 제목 스타일 편집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sp>
        <p:nvSpPr>
          <p:cNvPr id="8" name="부제목 7"/>
          <p:cNvSpPr txBox="1">
            <a:spLocks/>
          </p:cNvSpPr>
          <p:nvPr>
            <p:ph type="subTitle"/>
          </p:nvPr>
        </p:nvSpPr>
        <p:spPr>
          <a:xfrm rot="0">
            <a:off x="1487170" y="5396230"/>
            <a:ext cx="10696575" cy="3600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</a:rPr>
              <a:t>마스터 부제목 스타일 편집</a:t>
            </a:r>
            <a:endParaRPr lang="ko-KR" altLang="en-US" sz="14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1295400" y="4928870"/>
            <a:ext cx="635" cy="720725"/>
          </a:xfrm>
          <a:prstGeom prst="line"/>
          <a:ln w="76200" cap="flat" cmpd="sng">
            <a:solidFill>
              <a:srgbClr val="7030A0">
                <a:alpha val="57647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634401574464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>
            <a:off x="335280" y="0"/>
            <a:ext cx="11857355" cy="443801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881001585705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32440"/>
          <a:stretch>
            <a:fillRect/>
          </a:stretch>
        </p:blipFill>
        <p:spPr>
          <a:xfrm rot="10800000">
            <a:off x="0" y="0"/>
            <a:ext cx="12192635" cy="6858635"/>
          </a:xfrm>
          <a:prstGeom prst="rect"/>
          <a:noFill/>
        </p:spPr>
      </p:pic>
      <p:sp>
        <p:nvSpPr>
          <p:cNvPr id="15" name="텍스트 개체 틀 14"/>
          <p:cNvSpPr txBox="1">
            <a:spLocks/>
          </p:cNvSpPr>
          <p:nvPr>
            <p:ph type="ctrTitle" hasCustomPrompt="1"/>
          </p:nvPr>
        </p:nvSpPr>
        <p:spPr>
          <a:xfrm rot="0">
            <a:off x="3472815" y="3068955"/>
            <a:ext cx="871918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ool4/AppData/Roaming/PolarisOffice/ETemp/15344_3337944/fImage1634401608145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 flipH="1">
            <a:off x="-635" y="0"/>
            <a:ext cx="3408045" cy="1290955"/>
          </a:xfrm>
          <a:prstGeom prst="rect"/>
          <a:noFill/>
        </p:spPr>
      </p:pic>
      <p:sp>
        <p:nvSpPr>
          <p:cNvPr id="9" name="텍스트 개체 틀 8"/>
          <p:cNvSpPr txBox="1">
            <a:spLocks/>
          </p:cNvSpPr>
          <p:nvPr>
            <p:ph type="title" hasCustomPrompt="1"/>
          </p:nvPr>
        </p:nvSpPr>
        <p:spPr>
          <a:xfrm rot="0">
            <a:off x="1219200" y="260350"/>
            <a:ext cx="10973435" cy="413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1679575" y="728980"/>
            <a:ext cx="10368915" cy="635"/>
          </a:xfrm>
          <a:prstGeom prst="line"/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cool4/AppData/Roaming/PolarisOffice/ETemp/15344_3337944/fImage1634401633281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16200000">
            <a:off x="-1565910" y="1174750"/>
            <a:ext cx="6251575" cy="2339975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 rot="0">
            <a:off x="3011170" y="3136900"/>
            <a:ext cx="526415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경청해 주셔서 감사합니다.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ool4/AppData/Roaming/PolarisOffice/ETemp/15344_3337944/fImage1881002056827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0"/>
          <a:stretch>
            <a:fillRect/>
          </a:stretch>
        </p:blipFill>
        <p:spPr>
          <a:xfrm rot="10800000">
            <a:off x="0" y="-4445"/>
            <a:ext cx="12192635" cy="3861435"/>
          </a:xfrm>
          <a:prstGeom prst="rect"/>
          <a:noFill/>
        </p:spPr>
      </p:pic>
      <p:sp>
        <p:nvSpPr>
          <p:cNvPr id="7" name="텍스트 개체 틀 6"/>
          <p:cNvSpPr txBox="1">
            <a:spLocks/>
          </p:cNvSpPr>
          <p:nvPr>
            <p:ph type="ctrTitle"/>
          </p:nvPr>
        </p:nvSpPr>
        <p:spPr>
          <a:xfrm rot="0">
            <a:off x="1487170" y="4797425"/>
            <a:ext cx="1070419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마스터 제목 스타일 편집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sp>
        <p:nvSpPr>
          <p:cNvPr id="8" name="부제목 7"/>
          <p:cNvSpPr txBox="1">
            <a:spLocks/>
          </p:cNvSpPr>
          <p:nvPr>
            <p:ph type="subTitle"/>
          </p:nvPr>
        </p:nvSpPr>
        <p:spPr>
          <a:xfrm rot="0">
            <a:off x="1487170" y="5396230"/>
            <a:ext cx="10696575" cy="3600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</a:rPr>
              <a:t>마스터 부제목 스타일 편집</a:t>
            </a:r>
            <a:endParaRPr lang="ko-KR" altLang="en-US" sz="14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1295400" y="4928870"/>
            <a:ext cx="635" cy="720725"/>
          </a:xfrm>
          <a:prstGeom prst="line"/>
          <a:ln w="76200" cap="flat" cmpd="sng">
            <a:solidFill>
              <a:srgbClr val="7030A0">
                <a:alpha val="57647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634402099961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>
            <a:off x="335280" y="0"/>
            <a:ext cx="11857355" cy="443801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88100210491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32440"/>
          <a:stretch>
            <a:fillRect/>
          </a:stretch>
        </p:blipFill>
        <p:spPr>
          <a:xfrm rot="10800000">
            <a:off x="0" y="0"/>
            <a:ext cx="12192635" cy="6858635"/>
          </a:xfrm>
          <a:prstGeom prst="rect"/>
          <a:noFill/>
        </p:spPr>
      </p:pic>
      <p:sp>
        <p:nvSpPr>
          <p:cNvPr id="15" name="텍스트 개체 틀 14"/>
          <p:cNvSpPr txBox="1">
            <a:spLocks/>
          </p:cNvSpPr>
          <p:nvPr>
            <p:ph type="ctrTitle" hasCustomPrompt="1"/>
          </p:nvPr>
        </p:nvSpPr>
        <p:spPr>
          <a:xfrm rot="0">
            <a:off x="3472815" y="3068955"/>
            <a:ext cx="871918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ool4/AppData/Roaming/PolarisOffice/ETemp/15344_3337944/fImage1634402122995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 flipH="1">
            <a:off x="-635" y="0"/>
            <a:ext cx="3408045" cy="1290955"/>
          </a:xfrm>
          <a:prstGeom prst="rect"/>
          <a:noFill/>
        </p:spPr>
      </p:pic>
      <p:sp>
        <p:nvSpPr>
          <p:cNvPr id="9" name="텍스트 개체 틀 8"/>
          <p:cNvSpPr txBox="1">
            <a:spLocks/>
          </p:cNvSpPr>
          <p:nvPr>
            <p:ph type="title" hasCustomPrompt="1"/>
          </p:nvPr>
        </p:nvSpPr>
        <p:spPr>
          <a:xfrm rot="0">
            <a:off x="1219200" y="260350"/>
            <a:ext cx="10973435" cy="413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1679575" y="728980"/>
            <a:ext cx="10368915" cy="635"/>
          </a:xfrm>
          <a:prstGeom prst="line"/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cool4/AppData/Roaming/PolarisOffice/ETemp/15344_3337944/fImage1634402151942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16200000">
            <a:off x="-1565910" y="1174750"/>
            <a:ext cx="6251575" cy="2339975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 rot="0">
            <a:off x="3011170" y="3136900"/>
            <a:ext cx="526415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경청해 주셔서 감사합니다.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ool4/AppData/Roaming/PolarisOffice/ETemp/15344_3337944/fImage1881002554827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0"/>
          <a:stretch>
            <a:fillRect/>
          </a:stretch>
        </p:blipFill>
        <p:spPr>
          <a:xfrm rot="10800000">
            <a:off x="0" y="-4445"/>
            <a:ext cx="12192635" cy="3861435"/>
          </a:xfrm>
          <a:prstGeom prst="rect"/>
          <a:noFill/>
        </p:spPr>
      </p:pic>
      <p:sp>
        <p:nvSpPr>
          <p:cNvPr id="7" name="텍스트 개체 틀 6"/>
          <p:cNvSpPr txBox="1">
            <a:spLocks/>
          </p:cNvSpPr>
          <p:nvPr>
            <p:ph type="ctrTitle"/>
          </p:nvPr>
        </p:nvSpPr>
        <p:spPr>
          <a:xfrm rot="0">
            <a:off x="1487170" y="4797425"/>
            <a:ext cx="1070419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마스터 제목 스타일 편집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sp>
        <p:nvSpPr>
          <p:cNvPr id="8" name="부제목 7"/>
          <p:cNvSpPr txBox="1">
            <a:spLocks/>
          </p:cNvSpPr>
          <p:nvPr>
            <p:ph type="subTitle"/>
          </p:nvPr>
        </p:nvSpPr>
        <p:spPr>
          <a:xfrm rot="0">
            <a:off x="1487170" y="5396230"/>
            <a:ext cx="10696575" cy="3600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헤드라인M" charset="0"/>
                <a:ea typeface="HY헤드라인M" charset="0"/>
              </a:rPr>
              <a:t>마스터 부제목 스타일 편집</a:t>
            </a:r>
            <a:endParaRPr lang="ko-KR" altLang="en-US" sz="1400" cap="none" dirty="0" smtClean="0" b="0" strike="noStrike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1295400" y="4928870"/>
            <a:ext cx="635" cy="720725"/>
          </a:xfrm>
          <a:prstGeom prst="line"/>
          <a:ln w="76200" cap="flat" cmpd="sng">
            <a:solidFill>
              <a:srgbClr val="7030A0">
                <a:alpha val="57647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634402595436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>
            <a:off x="335280" y="0"/>
            <a:ext cx="11857355" cy="443801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cool4/AppData/Roaming/PolarisOffice/ETemp/15344_3337944/fImage1881002602391.jpe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32440"/>
          <a:stretch>
            <a:fillRect/>
          </a:stretch>
        </p:blipFill>
        <p:spPr>
          <a:xfrm rot="10800000">
            <a:off x="0" y="0"/>
            <a:ext cx="12192635" cy="6858635"/>
          </a:xfrm>
          <a:prstGeom prst="rect"/>
          <a:noFill/>
        </p:spPr>
      </p:pic>
      <p:sp>
        <p:nvSpPr>
          <p:cNvPr id="15" name="텍스트 개체 틀 14"/>
          <p:cNvSpPr txBox="1">
            <a:spLocks/>
          </p:cNvSpPr>
          <p:nvPr>
            <p:ph type="ctrTitle" hasCustomPrompt="1"/>
          </p:nvPr>
        </p:nvSpPr>
        <p:spPr>
          <a:xfrm rot="0">
            <a:off x="3472815" y="3068955"/>
            <a:ext cx="871918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4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ool4/AppData/Roaming/PolarisOffice/ETemp/15344_3337944/fImage1634402624604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0" flipH="1">
            <a:off x="-635" y="0"/>
            <a:ext cx="3408045" cy="1290955"/>
          </a:xfrm>
          <a:prstGeom prst="rect"/>
          <a:noFill/>
        </p:spPr>
      </p:pic>
      <p:sp>
        <p:nvSpPr>
          <p:cNvPr id="9" name="텍스트 개체 틀 8"/>
          <p:cNvSpPr txBox="1">
            <a:spLocks/>
          </p:cNvSpPr>
          <p:nvPr>
            <p:ph type="title" hasCustomPrompt="1"/>
          </p:nvPr>
        </p:nvSpPr>
        <p:spPr>
          <a:xfrm rot="0">
            <a:off x="1219200" y="260350"/>
            <a:ext cx="10973435" cy="413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소제목 스타일 편집</a:t>
            </a:r>
            <a:endParaRPr lang="ko-KR" altLang="en-US" sz="2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1679575" y="728980"/>
            <a:ext cx="10368915" cy="635"/>
          </a:xfrm>
          <a:prstGeom prst="line"/>
          <a:ln w="3175" cap="flat" cmpd="sng">
            <a:solidFill>
              <a:schemeClr val="bg1">
                <a:lumMod val="7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cool4/AppData/Roaming/PolarisOffice/ETemp/15344_3337944/fImage1634402653902.jpeg"/>
          <p:cNvPicPr>
            <a:picLocks noChangeAspect="1"/>
          </p:cNvPicPr>
          <p:nvPr/>
        </p:nvPicPr>
        <p:blipFill rotWithShape="1">
          <a:blip r:embed="rId2" cstate="hqprint">
            <a:lum bright="20000"/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b="22360"/>
          <a:stretch>
            <a:fillRect/>
          </a:stretch>
        </p:blipFill>
        <p:spPr>
          <a:xfrm rot="16200000">
            <a:off x="-1565910" y="1174750"/>
            <a:ext cx="6251575" cy="2339975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 rot="0">
            <a:off x="3011170" y="3136900"/>
            <a:ext cx="5264150" cy="58420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경청해 주셔서 감사합니다.</a:t>
            </a:r>
            <a:endParaRPr lang="ko-KR" altLang="en-US" sz="3200" cap="none" dirty="0" smtClean="0" b="0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2/25/2019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2019-02-25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84717041.jpe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8.xml"></Relationship><Relationship Id="rId2" Type="http://schemas.openxmlformats.org/officeDocument/2006/relationships/image" Target="../media/fImage17938302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8.xml"></Relationship><Relationship Id="rId2" Type="http://schemas.openxmlformats.org/officeDocument/2006/relationships/image" Target="../media/fImage21323307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cool4/AppData/Roaming/PolarisOffice/ETemp/15344_3337944/fImage1847170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075" y="377190"/>
            <a:ext cx="11320145" cy="6106795"/>
          </a:xfrm>
          <a:prstGeom prst="rect"/>
          <a:solidFill>
            <a:srgbClr val="000000"/>
          </a:solidFill>
          <a:ln w="4445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254000" dist="190500" dir="2700000" rotWithShape="0" algn="bl">
              <a:srgbClr val="000000">
                <a:alpha val="40000"/>
              </a:srgbClr>
            </a:outerShdw>
          </a:effectLst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5480050" y="210693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작성자 : 구동헌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49275" y="544830"/>
            <a:ext cx="10800715" cy="61595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glow rad="228600">
                    <a:srgbClr val="C0504D">
                      <a:alpha val="40035"/>
                    </a:srgbClr>
                  </a:glow>
                </a:effectLst>
                <a:latin typeface="맑은 고딕" charset="0"/>
                <a:ea typeface="맑은 고딕" charset="0"/>
              </a:rPr>
              <a:t>(자바) 오버라이딩과 오버로딩에 대해 알아보기 </a:t>
            </a:r>
            <a:endParaRPr lang="ko-KR" altLang="en-US" sz="4000" cap="none" dirty="0" smtClean="0" b="0" strike="noStrike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783840" y="2708910"/>
            <a:ext cx="7019925" cy="2734945"/>
            <a:chOff x="2783840" y="2708910"/>
            <a:chExt cx="7019925" cy="2734945"/>
          </a:xfrm>
        </p:grpSpPr>
        <p:sp>
          <p:nvSpPr>
            <p:cNvPr id="9" name="텍스트 상자 8"/>
            <p:cNvSpPr txBox="1">
              <a:spLocks/>
            </p:cNvSpPr>
            <p:nvPr/>
          </p:nvSpPr>
          <p:spPr>
            <a:xfrm rot="0">
              <a:off x="4286250" y="2807335"/>
              <a:ext cx="5518150" cy="2637155"/>
            </a:xfrm>
            <a:prstGeom prst="rect"/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0" cap="flat" cmpd="sng">
                    <a:noFill/>
                    <a:prstDash/>
                  </a:ln>
                  <a:solidFill>
                    <a:srgbClr val="C0504D"/>
                  </a:solidFill>
                  <a:latin typeface="조선일보명조" charset="0"/>
                  <a:ea typeface="조선일보명조" charset="0"/>
                </a:rPr>
                <a:t>1.   오버라이딩</a:t>
              </a:r>
              <a:endParaRPr lang="ko-KR" altLang="en-US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endParaRPr>
            </a:p>
            <a:p>
              <a:pPr marL="0" indent="0" algn="l" fontAlgn="auto" defTabSz="9144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0" cap="flat" cmpd="sng">
                    <a:noFill/>
                    <a:prstDash/>
                  </a:ln>
                  <a:solidFill>
                    <a:srgbClr val="C0504D"/>
                  </a:solidFill>
                  <a:latin typeface="조선일보명조" charset="0"/>
                  <a:ea typeface="조선일보명조" charset="0"/>
                </a:rPr>
                <a:t>2.   오버로딩</a:t>
              </a:r>
              <a:endParaRPr lang="ko-KR" altLang="en-US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endParaRPr>
            </a:p>
          </p:txBody>
        </p:sp>
        <p:sp>
          <p:nvSpPr>
            <p:cNvPr id="3" name="도형 2"/>
            <p:cNvSpPr>
              <a:spLocks/>
            </p:cNvSpPr>
            <p:nvPr/>
          </p:nvSpPr>
          <p:spPr>
            <a:xfrm rot="0">
              <a:off x="2783840" y="2708910"/>
              <a:ext cx="931545" cy="645795"/>
            </a:xfrm>
            <a:prstGeom prst="rect"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rgbClr val="C0504D"/>
                  </a:solidFill>
                  <a:latin typeface="조선일보명조" charset="0"/>
                  <a:ea typeface="조선일보명조" charset="0"/>
                </a:rPr>
                <a:t>(Java)</a:t>
              </a:r>
              <a:endParaRPr lang="ko-KR" altLang="en-US" sz="2400" cap="none" dirty="0" smtClean="0" b="1" strike="noStrike">
                <a:solidFill>
                  <a:srgbClr val="C0504D"/>
                </a:solidFill>
                <a:latin typeface="조선일보명조" charset="0"/>
                <a:ea typeface="조선일보명조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 txBox="1">
            <a:spLocks/>
          </p:cNvSpPr>
          <p:nvPr>
            <p:ph type="ctrTitle"/>
          </p:nvPr>
        </p:nvSpPr>
        <p:spPr>
          <a:xfrm rot="0">
            <a:off x="4079875" y="2924810"/>
            <a:ext cx="653986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n w="952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</a:ln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effectLst>
                  <a:glow rad="228600">
                    <a:srgbClr val="8064A2">
                      <a:alpha val="40035"/>
                    </a:srgbClr>
                  </a:glow>
                </a:effectLst>
                <a:latin typeface="조선일보명조" charset="0"/>
                <a:ea typeface="조선일보명조" charset="0"/>
              </a:rPr>
              <a:t>(Java)오버라이딩</a:t>
            </a:r>
            <a:endParaRPr lang="ko-KR" altLang="en-US" sz="2400" cap="none" dirty="0" smtClean="0" b="1" strike="noStrike"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/>
          </p:cNvSpPr>
          <p:nvPr>
            <p:ph type="title"/>
          </p:nvPr>
        </p:nvSpPr>
        <p:spPr>
          <a:xfrm rot="0">
            <a:off x="2438400" y="260350"/>
            <a:ext cx="8230235" cy="413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오버라이딩</a:t>
            </a:r>
            <a:endParaRPr lang="ko-KR" altLang="en-US" sz="3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295390" y="1047750"/>
            <a:ext cx="5518150" cy="556133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1. Job Class클래스에서 Dog클래스를 상속받아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Dog클래스에 있는 info()를 재정의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2. 메인메서드에서 Job 객체를 생성하고 호출하였기 때문에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Job클래스의 내용이 실행됨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오버라이딩</a:t>
            </a:r>
            <a:endParaRPr lang="ko-KR" altLang="en-US" sz="20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1. 상위 클래스가 가지고 있는 메서드를 하위 클래스가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재정의해서 사용	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2. 상위 클래스가 가지고 있는 멤버변수가 하위 클래스로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상속되는 것처럼 상위 클래스가 가지고 있는 메서드도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하위 클래스로 상속되어 하위 클래스에 사용할 수 있음.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또 하위 클래스에서 메서드를 재정의해서도 사용가능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오버라이딩 성립조건</a:t>
            </a:r>
            <a:endParaRPr lang="ko-KR" altLang="en-US" sz="20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(메서드이름.매개변수.타입.리턴타입 모두 동일)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</p:txBody>
      </p:sp>
      <p:pic>
        <p:nvPicPr>
          <p:cNvPr id="11" name="그림 10" descr="C:/Users/cool4/AppData/Roaming/PolarisOffice/ETemp/15344_3337944/fImage1793830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365" y="1255395"/>
            <a:ext cx="5658485" cy="4258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 txBox="1">
            <a:spLocks/>
          </p:cNvSpPr>
          <p:nvPr>
            <p:ph type="ctrTitle"/>
          </p:nvPr>
        </p:nvSpPr>
        <p:spPr>
          <a:xfrm rot="0">
            <a:off x="4079875" y="2924810"/>
            <a:ext cx="6539865" cy="578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n w="952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</a:ln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effectLst>
                  <a:glow rad="228600">
                    <a:srgbClr val="8064A2">
                      <a:alpha val="40035"/>
                    </a:srgbClr>
                  </a:glow>
                </a:effectLst>
                <a:latin typeface="조선일보명조" charset="0"/>
                <a:ea typeface="조선일보명조" charset="0"/>
              </a:rPr>
              <a:t>(Java)오버로딩</a:t>
            </a:r>
            <a:endParaRPr lang="ko-KR" altLang="en-US" sz="2400" cap="none" dirty="0" smtClean="0" b="1" strike="noStrike"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/>
          </p:cNvSpPr>
          <p:nvPr>
            <p:ph type="title"/>
          </p:nvPr>
        </p:nvSpPr>
        <p:spPr>
          <a:xfrm rot="0">
            <a:off x="2438400" y="260350"/>
            <a:ext cx="8230235" cy="413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gradFill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latin typeface="조선일보명조" charset="0"/>
                <a:ea typeface="조선일보명조" charset="0"/>
              </a:rPr>
              <a:t>오버로딩</a:t>
            </a:r>
            <a:endParaRPr lang="ko-KR" altLang="en-US" sz="3000" cap="none" dirty="0" smtClean="0" b="1" strike="noStrike"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</a:gradFill>
              <a:latin typeface="조선일보명조" charset="0"/>
              <a:ea typeface="조선일보명조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179820" y="1137285"/>
            <a:ext cx="5518150" cy="49631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1. 이름이 Overloading1인 메서드가 3개가있음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각각 매개변수의 유형과 개수가 다름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오버로딩</a:t>
            </a:r>
            <a:endParaRPr lang="ko-KR" altLang="en-US" sz="20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1. 같은 이름의 메서드를 여러개를 가지면서 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매개변수의 유형과 개수를 다르도록 하는 기술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2. 같은 이름의 함수(메서드)를 여러개 정의하고,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매개변수의 유형과 개수를 다르게 하여 다양한 유형의 호출에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응답할 수 있음.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오버로딩 성립조건</a:t>
            </a:r>
            <a:endParaRPr lang="ko-KR" altLang="en-US" sz="20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(메서드이름 동일 / 매개변수,타입 다름 / 리턴타입 상관없음) 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n w="0" cap="flat" cmpd="sng">
                  <a:noFill/>
                  <a:prstDash/>
                </a:ln>
                <a:solidFill>
                  <a:srgbClr val="C0504D"/>
                </a:solidFill>
                <a:latin typeface="조선일보명조" charset="0"/>
                <a:ea typeface="조선일보명조" charset="0"/>
              </a:rPr>
              <a:t>	</a:t>
            </a:r>
            <a:endParaRPr lang="ko-KR" altLang="en-US" sz="1400" cap="none" dirty="0" smtClean="0" b="1" strike="noStrike">
              <a:ln w="0" cap="flat" cmpd="sng">
                <a:noFill/>
                <a:prstDash/>
              </a:ln>
              <a:solidFill>
                <a:srgbClr val="C0504D"/>
              </a:solidFill>
              <a:latin typeface="조선일보명조" charset="0"/>
              <a:ea typeface="조선일보명조" charset="0"/>
            </a:endParaRPr>
          </a:p>
        </p:txBody>
      </p:sp>
      <p:pic>
        <p:nvPicPr>
          <p:cNvPr id="11" name="그림 10" descr="C:/Users/cool4/AppData/Roaming/PolarisOffice/ETemp/15344_3337944/fImage21323307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465" y="1200150"/>
            <a:ext cx="4810760" cy="4458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18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구 동헌</dc:creator>
  <cp:lastModifiedBy>구 동헌</cp:lastModifiedBy>
</cp:coreProperties>
</file>