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2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9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4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7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3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0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7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2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8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10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3EBC4-7B61-4CA3-BA36-166D81CB54A3}" type="datetimeFigureOut">
              <a:rPr lang="ko-KR" altLang="en-US" smtClean="0"/>
              <a:t>2019-02-25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DE8B-4BE7-494C-A9C7-CAD0816F4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7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Linux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18727" y="3713018"/>
            <a:ext cx="1154545" cy="436418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김선민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27420" y="2096654"/>
            <a:ext cx="2807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</a:rPr>
              <a:t>목차</a:t>
            </a:r>
            <a:endParaRPr lang="en-US" altLang="ko-KR" sz="5400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리눅스의 역사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리눅스의 종류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역사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13" y="2391837"/>
            <a:ext cx="1624864" cy="16384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163" y="4049096"/>
            <a:ext cx="192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리누스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토르발스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204458" y="3211974"/>
            <a:ext cx="803564" cy="5809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576" y="2104003"/>
            <a:ext cx="2220529" cy="2795027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7181272" y="3211040"/>
            <a:ext cx="803564" cy="5809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204" y="1192003"/>
            <a:ext cx="3351227" cy="47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종류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1" y="1671392"/>
            <a:ext cx="11012437" cy="351521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40001" y="2475347"/>
            <a:ext cx="868218" cy="369454"/>
          </a:xfrm>
          <a:prstGeom prst="rect">
            <a:avLst/>
          </a:prstGeom>
          <a:noFill/>
          <a:ln w="793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91569" y="2475347"/>
            <a:ext cx="868218" cy="369454"/>
          </a:xfrm>
          <a:prstGeom prst="rect">
            <a:avLst/>
          </a:prstGeom>
          <a:noFill/>
          <a:ln w="793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650876" y="3059546"/>
            <a:ext cx="868218" cy="369454"/>
          </a:xfrm>
          <a:prstGeom prst="rect">
            <a:avLst/>
          </a:prstGeom>
          <a:noFill/>
          <a:ln w="793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91676" y="2475347"/>
            <a:ext cx="868218" cy="369454"/>
          </a:xfrm>
          <a:prstGeom prst="rect">
            <a:avLst/>
          </a:prstGeom>
          <a:noFill/>
          <a:ln w="793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0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종류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0291" y="1560945"/>
            <a:ext cx="112406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inherit"/>
              </a:rPr>
              <a:t>1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inherit"/>
              </a:rPr>
              <a:t>. </a:t>
            </a:r>
            <a:r>
              <a:rPr lang="ko-KR" altLang="en-US" b="1" i="0" dirty="0" err="1" smtClean="0">
                <a:solidFill>
                  <a:schemeClr val="bg1"/>
                </a:solidFill>
                <a:effectLst/>
                <a:latin typeface="inherit"/>
              </a:rPr>
              <a:t>데비안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리눅스는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GNU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의 공식적인 후원을 받는 유일한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배포판으로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패키지 설치 및 업그레이드가 단순하다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데비안이라는 이름은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프로젝트의 창시자인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이안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머독과 그의 부인인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데브라의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이름에서 유래했다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데비안은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안정성과 보안에 중점을 두어 다른 리눅스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배포판들의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기반으로 사용되고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장점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배포되고 있는 리눅스 중 서버의 안정성이 높다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패기지가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많다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단점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유명한 소프트웨어 상용이 불가능 하다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설치는 쉽지만 설정은 어렵다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98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종류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69455" y="1588655"/>
            <a:ext cx="114623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inherit"/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  <a:latin typeface="inherit"/>
              </a:rPr>
              <a:t>.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inherit"/>
              </a:rPr>
              <a:t> </a:t>
            </a:r>
            <a:r>
              <a:rPr lang="ko-KR" altLang="en-US" b="1" i="0" dirty="0" smtClean="0">
                <a:solidFill>
                  <a:schemeClr val="bg1"/>
                </a:solidFill>
                <a:effectLst/>
                <a:latin typeface="inherit"/>
              </a:rPr>
              <a:t>우분투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우분투는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데비안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GNU/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리눅스에 기초한 컴퓨터 운영체제로서 고유한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데스크탑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환경인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유니티를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사용하는 리눅스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배포판이며</a:t>
            </a:r>
            <a:r>
              <a:rPr lang="ko-KR" altLang="en-US" dirty="0">
                <a:solidFill>
                  <a:schemeClr val="bg1"/>
                </a:solidFill>
                <a:latin typeface="Helvetica Neue"/>
              </a:rPr>
              <a:t> 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4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월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, 10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월에 한번씩 업데이트가 이루어 진다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xx.04, xx.10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로 나누어 지며 뒤에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04, 10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은 발표 된 월을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xx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같은 경우 는 배포된 년도를 나타냅니다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그리고 또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5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년의 지원 기간을 가진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LTS(Long Term Service) 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버전을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짝수해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상반기에 내놓습니다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우분투의 장점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리눅스를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처음접해도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설치가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간단하도록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배포 되었다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-Unity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라는 독자적인 데스크톱 환경을 제공한다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국내에서도 많은 사용자가 있어 정보를 얻기가 쉽다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우분투의 단점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-LTS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버전을 사용하지 않는 한 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6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개월마다 대대적인 업그레이드를 해주어야한다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-Unity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의 경우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호불호가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갈리는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데스크탑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환경이다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4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종류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7163" y="1444026"/>
            <a:ext cx="113145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inherit"/>
              </a:rPr>
              <a:t>3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inherit"/>
              </a:rPr>
              <a:t>. </a:t>
            </a:r>
            <a:r>
              <a:rPr lang="ko-KR" altLang="en-US" b="1" i="0" dirty="0" err="1" smtClean="0">
                <a:solidFill>
                  <a:schemeClr val="bg1"/>
                </a:solidFill>
                <a:effectLst/>
                <a:latin typeface="inherit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리눅스는 세계적으로 가장 인기 많은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배포판으로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평가 받는다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리눅스는 지원없이 무료로 사용하거나 기술 지원을 받는 리눅스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배포판으로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알려져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 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현재는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사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(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社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)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가 유료로 기술지원을 하는 기업용 리눅스인 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'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레드헷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엔어프라이즈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리눅스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'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와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페도라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프로젝트에서 개발 하고 있는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페도라로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나뉘어져 있습니다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장점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서버의 안정성이 높다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쉬운 설치 방법이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지속적인 관리와 최신기술 지원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, 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보안업데이트등의 혜택을 받을 수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단점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설치는 쉽지만 설치 후 관리가 갈수록 힘들다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최신 기술 지원에 대한 것은 유료이다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2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6436" y="701963"/>
            <a:ext cx="319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리눅스의 종류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7855" y="1745564"/>
            <a:ext cx="11702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inherit"/>
              </a:rPr>
              <a:t>4</a:t>
            </a:r>
            <a:r>
              <a:rPr lang="en-US" altLang="ko-KR" b="1" i="0" dirty="0" smtClean="0">
                <a:solidFill>
                  <a:schemeClr val="bg1"/>
                </a:solidFill>
                <a:effectLst/>
                <a:latin typeface="inherit"/>
              </a:rPr>
              <a:t>. Cent OS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업스트림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소스인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엔터프라이즈 리눅스와 완벽하게 호환되는 무료 기업용 컴퓨팅 플랫폼을 제공하기 위해 만들어진 리눅스이다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엔터프라이즈 리눅스의 소스코드를 그대로 빌드하고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상표대신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 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CentOS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라는 상표가 붙기만 하므로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엔터프라이즈 리눅스의 업데이트를 가장 잘 따라가는 리눅스로 알려져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 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단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, 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기술지원을 받지는 않고 자체 커뮤니티에 의해 관리된다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*Cent OS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의 장점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레드햇을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무료로 사용할 수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안정적이다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한국에서 가장 많은 사용률을 띄고 있어 쉽게 정보를 얻을 수 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/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 *Cent OS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의 단점</a:t>
            </a:r>
            <a:b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-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레드햇의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지원을 받는 것은 아니다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b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</a:b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따라서 커뮤니티 단위의 지원을 받게 되며 </a:t>
            </a:r>
            <a:r>
              <a:rPr lang="ko-KR" altLang="en-US" b="0" i="0" dirty="0" err="1" smtClean="0">
                <a:solidFill>
                  <a:schemeClr val="bg1"/>
                </a:solidFill>
                <a:effectLst/>
                <a:latin typeface="Helvetica Neue"/>
              </a:rPr>
              <a:t>레드햇</a:t>
            </a:r>
            <a:r>
              <a:rPr lang="ko-KR" altLang="en-US" b="0" i="0" dirty="0" smtClean="0">
                <a:solidFill>
                  <a:schemeClr val="bg1"/>
                </a:solidFill>
                <a:effectLst/>
                <a:latin typeface="Helvetica Neue"/>
              </a:rPr>
              <a:t> 자체의 프로그램은 사용할 수 없다</a:t>
            </a:r>
            <a:r>
              <a:rPr lang="en-US" altLang="ko-KR" b="0" i="0" dirty="0" smtClean="0">
                <a:solidFill>
                  <a:schemeClr val="bg1"/>
                </a:solidFill>
                <a:effectLst/>
                <a:latin typeface="Helvetica Neue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8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</Words>
  <Application>Microsoft Office PowerPoint</Application>
  <PresentationFormat>와이드스크린</PresentationFormat>
  <Paragraphs>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Helvetica Neue</vt:lpstr>
      <vt:lpstr>inherit</vt:lpstr>
      <vt:lpstr>맑은 고딕</vt:lpstr>
      <vt:lpstr>Arial</vt:lpstr>
      <vt:lpstr>Office 테마</vt:lpstr>
      <vt:lpstr>Linux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김 선민</dc:creator>
  <cp:lastModifiedBy>김 선민</cp:lastModifiedBy>
  <cp:revision>11</cp:revision>
  <dcterms:created xsi:type="dcterms:W3CDTF">2019-02-25T14:20:42Z</dcterms:created>
  <dcterms:modified xsi:type="dcterms:W3CDTF">2019-02-25T15:25:36Z</dcterms:modified>
</cp:coreProperties>
</file>