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74" r:id="rId4"/>
    <p:sldId id="256" r:id="rId5"/>
    <p:sldId id="269" r:id="rId6"/>
    <p:sldId id="270" r:id="rId7"/>
    <p:sldId id="271" r:id="rId8"/>
    <p:sldId id="273" r:id="rId9"/>
    <p:sldId id="275" r:id="rId10"/>
    <p:sldId id="276" r:id="rId11"/>
    <p:sldId id="278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A8"/>
    <a:srgbClr val="CFF09E"/>
    <a:srgbClr val="0B486B"/>
    <a:srgbClr val="79BD9A"/>
    <a:srgbClr val="3B8686"/>
    <a:srgbClr val="D5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12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6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7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B87D-0C3C-4E53-9575-87F32888A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96DE-B117-4D3C-A45C-A8B7E63AD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AFFF1D-581C-4A47-8938-91AB225543C2}"/>
              </a:ext>
            </a:extLst>
          </p:cNvPr>
          <p:cNvSpPr/>
          <p:nvPr/>
        </p:nvSpPr>
        <p:spPr>
          <a:xfrm>
            <a:off x="5780015" y="5303153"/>
            <a:ext cx="2787679" cy="795644"/>
          </a:xfrm>
          <a:prstGeom prst="rect">
            <a:avLst/>
          </a:prstGeom>
          <a:solidFill>
            <a:srgbClr val="A8DBA8"/>
          </a:solidFill>
          <a:ln>
            <a:solidFill>
              <a:srgbClr val="79B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4E04-4D3D-4B31-9C96-68472AF77F1D}"/>
              </a:ext>
            </a:extLst>
          </p:cNvPr>
          <p:cNvSpPr txBox="1"/>
          <p:nvPr/>
        </p:nvSpPr>
        <p:spPr>
          <a:xfrm>
            <a:off x="812072" y="672430"/>
            <a:ext cx="579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err="1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OverLoading</a:t>
            </a:r>
            <a:endParaRPr lang="en-US" altLang="ko-KR" sz="72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r>
              <a:rPr lang="en-US" altLang="ko-KR" sz="72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&amp; OverRiding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22A3B-DFAF-4474-B032-32E2B3C46640}"/>
              </a:ext>
            </a:extLst>
          </p:cNvPr>
          <p:cNvSpPr txBox="1"/>
          <p:nvPr/>
        </p:nvSpPr>
        <p:spPr>
          <a:xfrm>
            <a:off x="5870634" y="5303153"/>
            <a:ext cx="28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Create by YJ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2FCF09-9623-4C47-87F9-BFF401D4CF51}"/>
              </a:ext>
            </a:extLst>
          </p:cNvPr>
          <p:cNvSpPr/>
          <p:nvPr/>
        </p:nvSpPr>
        <p:spPr>
          <a:xfrm>
            <a:off x="7989838" y="672430"/>
            <a:ext cx="2308324" cy="2308324"/>
          </a:xfrm>
          <a:prstGeom prst="ellipse">
            <a:avLst/>
          </a:prstGeom>
          <a:solidFill>
            <a:srgbClr val="CFF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4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8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355DC-A3ED-493C-9F88-DBFF072BE52B}"/>
              </a:ext>
            </a:extLst>
          </p:cNvPr>
          <p:cNvSpPr/>
          <p:nvPr/>
        </p:nvSpPr>
        <p:spPr>
          <a:xfrm>
            <a:off x="381000" y="479257"/>
            <a:ext cx="7053262" cy="1663868"/>
          </a:xfrm>
          <a:prstGeom prst="rect">
            <a:avLst/>
          </a:prstGeom>
          <a:solidFill>
            <a:srgbClr val="CFF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AF17-1555-4E3F-87F7-0C0D1349B3CF}"/>
              </a:ext>
            </a:extLst>
          </p:cNvPr>
          <p:cNvSpPr txBox="1"/>
          <p:nvPr/>
        </p:nvSpPr>
        <p:spPr>
          <a:xfrm>
            <a:off x="485775" y="540291"/>
            <a:ext cx="7053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그래서 동일속성 기능의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 </a:t>
            </a:r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이름을 하나로 묶어주는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...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2C0A06-C628-4E66-97F2-C48684B43896}"/>
              </a:ext>
            </a:extLst>
          </p:cNvPr>
          <p:cNvSpPr/>
          <p:nvPr/>
        </p:nvSpPr>
        <p:spPr>
          <a:xfrm>
            <a:off x="971550" y="2943226"/>
            <a:ext cx="7491412" cy="2105024"/>
          </a:xfrm>
          <a:prstGeom prst="rect">
            <a:avLst/>
          </a:prstGeom>
          <a:solidFill>
            <a:srgbClr val="79B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31470-DF68-4181-A6DD-69BDD0E03211}"/>
              </a:ext>
            </a:extLst>
          </p:cNvPr>
          <p:cNvSpPr txBox="1"/>
          <p:nvPr/>
        </p:nvSpPr>
        <p:spPr>
          <a:xfrm>
            <a:off x="1162050" y="3208168"/>
            <a:ext cx="74914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3937188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8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A633E7-3317-4C2B-B741-0D8D07FA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162175"/>
            <a:ext cx="4962525" cy="2533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C9D47D-D9C0-40F0-8073-338AF46BEC47}"/>
              </a:ext>
            </a:extLst>
          </p:cNvPr>
          <p:cNvSpPr/>
          <p:nvPr/>
        </p:nvSpPr>
        <p:spPr>
          <a:xfrm>
            <a:off x="490537" y="312569"/>
            <a:ext cx="6858000" cy="1603712"/>
          </a:xfrm>
          <a:prstGeom prst="rect">
            <a:avLst/>
          </a:prstGeom>
          <a:solidFill>
            <a:srgbClr val="79B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84A32-E310-4F96-A820-FD8F6A984CCE}"/>
              </a:ext>
            </a:extLst>
          </p:cNvPr>
          <p:cNvSpPr txBox="1"/>
          <p:nvPr/>
        </p:nvSpPr>
        <p:spPr>
          <a:xfrm>
            <a:off x="547687" y="369719"/>
            <a:ext cx="685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잘 만들어서 </a:t>
            </a:r>
            <a:r>
              <a:rPr lang="en-US" altLang="ko-KR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159 </a:t>
            </a:r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개국에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en-US" altLang="ko-KR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 </a:t>
            </a:r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재판매 하려고 하면</a:t>
            </a:r>
            <a:r>
              <a:rPr lang="en-US" altLang="ko-KR" sz="44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?!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355DC-A3ED-493C-9F88-DBFF072BE52B}"/>
              </a:ext>
            </a:extLst>
          </p:cNvPr>
          <p:cNvSpPr/>
          <p:nvPr/>
        </p:nvSpPr>
        <p:spPr>
          <a:xfrm>
            <a:off x="1781175" y="5041732"/>
            <a:ext cx="7053262" cy="1603712"/>
          </a:xfrm>
          <a:prstGeom prst="rect">
            <a:avLst/>
          </a:prstGeom>
          <a:solidFill>
            <a:srgbClr val="CFF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AF17-1555-4E3F-87F7-0C0D1349B3CF}"/>
              </a:ext>
            </a:extLst>
          </p:cNvPr>
          <p:cNvSpPr txBox="1"/>
          <p:nvPr/>
        </p:nvSpPr>
        <p:spPr>
          <a:xfrm>
            <a:off x="1838325" y="5098882"/>
            <a:ext cx="7053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코드 재활용을 위한 상속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</a:t>
            </a:r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그리고 현지화를 위한 재정의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9452A-EB41-4661-A009-061869AC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376584"/>
            <a:ext cx="5561856" cy="2104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B3A40-3202-4D64-B1F8-3E1B765C3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9" y="2150751"/>
            <a:ext cx="5781675" cy="2752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142FEC-B64D-423B-8EC9-3347183855B0}"/>
              </a:ext>
            </a:extLst>
          </p:cNvPr>
          <p:cNvSpPr/>
          <p:nvPr/>
        </p:nvSpPr>
        <p:spPr>
          <a:xfrm rot="21075452">
            <a:off x="606992" y="2373362"/>
            <a:ext cx="7491412" cy="2105024"/>
          </a:xfrm>
          <a:prstGeom prst="rect">
            <a:avLst/>
          </a:prstGeom>
          <a:solidFill>
            <a:srgbClr val="0B486B"/>
          </a:solidFill>
          <a:ln w="76200">
            <a:solidFill>
              <a:srgbClr val="CFF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6809E-9F06-4F78-974D-556282955195}"/>
              </a:ext>
            </a:extLst>
          </p:cNvPr>
          <p:cNvSpPr txBox="1"/>
          <p:nvPr/>
        </p:nvSpPr>
        <p:spPr>
          <a:xfrm rot="21075452">
            <a:off x="1159443" y="2427415"/>
            <a:ext cx="74914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0">
                <a:solidFill>
                  <a:srgbClr val="FFC000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28794964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8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463A05-9838-492B-8594-3BFA53043474}"/>
              </a:ext>
            </a:extLst>
          </p:cNvPr>
          <p:cNvSpPr/>
          <p:nvPr/>
        </p:nvSpPr>
        <p:spPr>
          <a:xfrm>
            <a:off x="2519362" y="2263438"/>
            <a:ext cx="4105275" cy="1603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69F6C-94A4-4B8E-A053-70683D566CD3}"/>
              </a:ext>
            </a:extLst>
          </p:cNvPr>
          <p:cNvSpPr txBox="1"/>
          <p:nvPr/>
        </p:nvSpPr>
        <p:spPr>
          <a:xfrm>
            <a:off x="2736533" y="2320588"/>
            <a:ext cx="410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8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The End</a:t>
            </a:r>
            <a:endParaRPr lang="ko-KR" altLang="en-US" sz="88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743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DFE012-CC28-49F7-8466-23E24F76222B}"/>
              </a:ext>
            </a:extLst>
          </p:cNvPr>
          <p:cNvSpPr/>
          <p:nvPr/>
        </p:nvSpPr>
        <p:spPr>
          <a:xfrm>
            <a:off x="1365745" y="1912690"/>
            <a:ext cx="6897411" cy="1947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07518-4569-44F4-837E-57EA096943FF}"/>
              </a:ext>
            </a:extLst>
          </p:cNvPr>
          <p:cNvSpPr txBox="1"/>
          <p:nvPr/>
        </p:nvSpPr>
        <p:spPr>
          <a:xfrm>
            <a:off x="1367406" y="1917775"/>
            <a:ext cx="689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동일명의 메서드 호출시에도</a:t>
            </a:r>
            <a:endParaRPr lang="en-US" altLang="ko-KR" sz="4000">
              <a:solidFill>
                <a:srgbClr val="0B486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파라미터 참조하는 조건이 </a:t>
            </a:r>
            <a:endParaRPr lang="en-US" altLang="ko-KR" sz="4000">
              <a:solidFill>
                <a:srgbClr val="0B486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다르면</a:t>
            </a:r>
            <a:r>
              <a:rPr lang="en-US" altLang="ko-KR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다르게 정의가능</a:t>
            </a:r>
            <a:r>
              <a:rPr lang="en-US" altLang="ko-KR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4E04-4D3D-4B31-9C96-68472AF77F1D}"/>
              </a:ext>
            </a:extLst>
          </p:cNvPr>
          <p:cNvSpPr txBox="1"/>
          <p:nvPr/>
        </p:nvSpPr>
        <p:spPr>
          <a:xfrm>
            <a:off x="1365745" y="672430"/>
            <a:ext cx="546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OverLoading?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2FCF09-9623-4C47-87F9-BFF401D4CF51}"/>
              </a:ext>
            </a:extLst>
          </p:cNvPr>
          <p:cNvSpPr/>
          <p:nvPr/>
        </p:nvSpPr>
        <p:spPr>
          <a:xfrm>
            <a:off x="-1154162" y="672430"/>
            <a:ext cx="2308324" cy="2308324"/>
          </a:xfrm>
          <a:prstGeom prst="ellipse">
            <a:avLst/>
          </a:prstGeom>
          <a:solidFill>
            <a:srgbClr val="CFF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257875-4B2F-4B33-94EA-E63C47299DFC}"/>
              </a:ext>
            </a:extLst>
          </p:cNvPr>
          <p:cNvGrpSpPr/>
          <p:nvPr/>
        </p:nvGrpSpPr>
        <p:grpSpPr>
          <a:xfrm>
            <a:off x="1365745" y="3990988"/>
            <a:ext cx="6895751" cy="2132975"/>
            <a:chOff x="1365745" y="3990988"/>
            <a:chExt cx="6895751" cy="21329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5BE1C6-D0B5-4435-BA2B-FBB6EA8238C1}"/>
                </a:ext>
              </a:extLst>
            </p:cNvPr>
            <p:cNvSpPr/>
            <p:nvPr/>
          </p:nvSpPr>
          <p:spPr>
            <a:xfrm>
              <a:off x="1365745" y="3993160"/>
              <a:ext cx="6895750" cy="2130803"/>
            </a:xfrm>
            <a:prstGeom prst="rect">
              <a:avLst/>
            </a:prstGeom>
            <a:solidFill>
              <a:srgbClr val="0B4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7DF37-46C6-46D4-A628-5038E018268F}"/>
                </a:ext>
              </a:extLst>
            </p:cNvPr>
            <p:cNvSpPr txBox="1"/>
            <p:nvPr/>
          </p:nvSpPr>
          <p:spPr>
            <a:xfrm>
              <a:off x="1365746" y="3990988"/>
              <a:ext cx="689575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같은 이름으로</a:t>
              </a:r>
              <a:endParaRPr lang="en-US" altLang="ko-KR" sz="66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l"/>
              <a:r>
                <a:rPr lang="en-US" altLang="ko-KR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 </a:t>
              </a:r>
              <a:r>
                <a:rPr lang="ko-KR" altLang="en-US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다양한 기능 구현</a:t>
              </a:r>
              <a:endParaRPr lang="en-US" altLang="ko-KR" sz="66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812A3F-22DA-4CA9-9463-9CA547A7F2F4}"/>
              </a:ext>
            </a:extLst>
          </p:cNvPr>
          <p:cNvCxnSpPr/>
          <p:nvPr/>
        </p:nvCxnSpPr>
        <p:spPr>
          <a:xfrm flipV="1">
            <a:off x="4686300" y="6429375"/>
            <a:ext cx="0" cy="428625"/>
          </a:xfrm>
          <a:prstGeom prst="line">
            <a:avLst/>
          </a:prstGeom>
          <a:ln w="76200">
            <a:solidFill>
              <a:srgbClr val="3B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477E641-8BB9-4285-B89D-0FD8BB42AE3C}"/>
              </a:ext>
            </a:extLst>
          </p:cNvPr>
          <p:cNvSpPr/>
          <p:nvPr/>
        </p:nvSpPr>
        <p:spPr>
          <a:xfrm>
            <a:off x="4643437" y="6319662"/>
            <a:ext cx="85725" cy="85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67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DFE012-CC28-49F7-8466-23E24F76222B}"/>
              </a:ext>
            </a:extLst>
          </p:cNvPr>
          <p:cNvSpPr/>
          <p:nvPr/>
        </p:nvSpPr>
        <p:spPr>
          <a:xfrm>
            <a:off x="1365745" y="1912690"/>
            <a:ext cx="6897411" cy="1947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07518-4569-44F4-837E-57EA096943FF}"/>
              </a:ext>
            </a:extLst>
          </p:cNvPr>
          <p:cNvSpPr txBox="1"/>
          <p:nvPr/>
        </p:nvSpPr>
        <p:spPr>
          <a:xfrm>
            <a:off x="1367406" y="1917775"/>
            <a:ext cx="689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상속받은 클래스에서</a:t>
            </a:r>
            <a:endParaRPr lang="en-US" altLang="ko-KR" sz="4000">
              <a:solidFill>
                <a:srgbClr val="0B486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부모클래스의 메서드를</a:t>
            </a:r>
            <a:endParaRPr lang="en-US" altLang="ko-KR" sz="4000">
              <a:solidFill>
                <a:srgbClr val="0B486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ko-KR" altLang="en-US" sz="4000">
                <a:solidFill>
                  <a:srgbClr val="0B486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재정의 할 수 있음</a:t>
            </a:r>
            <a:endParaRPr lang="en-US" altLang="ko-KR" sz="4000">
              <a:solidFill>
                <a:srgbClr val="0B486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4E04-4D3D-4B31-9C96-68472AF77F1D}"/>
              </a:ext>
            </a:extLst>
          </p:cNvPr>
          <p:cNvSpPr txBox="1"/>
          <p:nvPr/>
        </p:nvSpPr>
        <p:spPr>
          <a:xfrm>
            <a:off x="1365745" y="672430"/>
            <a:ext cx="546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OverRiding?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257875-4B2F-4B33-94EA-E63C47299DFC}"/>
              </a:ext>
            </a:extLst>
          </p:cNvPr>
          <p:cNvGrpSpPr/>
          <p:nvPr/>
        </p:nvGrpSpPr>
        <p:grpSpPr>
          <a:xfrm>
            <a:off x="1365745" y="3990988"/>
            <a:ext cx="6895751" cy="2132975"/>
            <a:chOff x="1365745" y="3990988"/>
            <a:chExt cx="6895751" cy="21329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5BE1C6-D0B5-4435-BA2B-FBB6EA8238C1}"/>
                </a:ext>
              </a:extLst>
            </p:cNvPr>
            <p:cNvSpPr/>
            <p:nvPr/>
          </p:nvSpPr>
          <p:spPr>
            <a:xfrm>
              <a:off x="1365745" y="3993160"/>
              <a:ext cx="6895750" cy="2130803"/>
            </a:xfrm>
            <a:prstGeom prst="rect">
              <a:avLst/>
            </a:prstGeom>
            <a:solidFill>
              <a:srgbClr val="0B4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7DF37-46C6-46D4-A628-5038E018268F}"/>
                </a:ext>
              </a:extLst>
            </p:cNvPr>
            <p:cNvSpPr txBox="1"/>
            <p:nvPr/>
          </p:nvSpPr>
          <p:spPr>
            <a:xfrm>
              <a:off x="1365746" y="3990988"/>
              <a:ext cx="689575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부모클래스와</a:t>
              </a:r>
              <a:endParaRPr lang="en-US" altLang="ko-KR" sz="66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l"/>
              <a:r>
                <a:rPr lang="en-US" altLang="ko-KR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  </a:t>
              </a:r>
              <a:r>
                <a:rPr lang="ko-KR" altLang="en-US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다르게 사용함</a:t>
              </a:r>
              <a:endParaRPr lang="en-US" altLang="ko-KR" sz="66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812A3F-22DA-4CA9-9463-9CA547A7F2F4}"/>
              </a:ext>
            </a:extLst>
          </p:cNvPr>
          <p:cNvCxnSpPr/>
          <p:nvPr/>
        </p:nvCxnSpPr>
        <p:spPr>
          <a:xfrm flipV="1">
            <a:off x="4686300" y="0"/>
            <a:ext cx="0" cy="428625"/>
          </a:xfrm>
          <a:prstGeom prst="line">
            <a:avLst/>
          </a:prstGeom>
          <a:ln w="76200">
            <a:solidFill>
              <a:srgbClr val="3B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477E641-8BB9-4285-B89D-0FD8BB42AE3C}"/>
              </a:ext>
            </a:extLst>
          </p:cNvPr>
          <p:cNvSpPr/>
          <p:nvPr/>
        </p:nvSpPr>
        <p:spPr>
          <a:xfrm>
            <a:off x="4643437" y="479757"/>
            <a:ext cx="85725" cy="85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A8B9C1-4634-4862-A508-80C0C93C89FB}"/>
              </a:ext>
            </a:extLst>
          </p:cNvPr>
          <p:cNvGrpSpPr/>
          <p:nvPr/>
        </p:nvGrpSpPr>
        <p:grpSpPr>
          <a:xfrm>
            <a:off x="1365744" y="3993160"/>
            <a:ext cx="6991001" cy="2130803"/>
            <a:chOff x="1365745" y="6245564"/>
            <a:chExt cx="6991001" cy="213080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EA4EE4-1DFA-447C-8D52-1A050F482269}"/>
                </a:ext>
              </a:extLst>
            </p:cNvPr>
            <p:cNvSpPr/>
            <p:nvPr/>
          </p:nvSpPr>
          <p:spPr>
            <a:xfrm>
              <a:off x="1365745" y="6245564"/>
              <a:ext cx="6895750" cy="2130803"/>
            </a:xfrm>
            <a:prstGeom prst="rect">
              <a:avLst/>
            </a:prstGeom>
            <a:solidFill>
              <a:srgbClr val="0B4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476D9E-661D-436D-9B06-CD8B8D5F8612}"/>
                </a:ext>
              </a:extLst>
            </p:cNvPr>
            <p:cNvSpPr txBox="1"/>
            <p:nvPr/>
          </p:nvSpPr>
          <p:spPr>
            <a:xfrm>
              <a:off x="1460996" y="6376742"/>
              <a:ext cx="689575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44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단</a:t>
              </a:r>
              <a:r>
                <a:rPr lang="en-US" altLang="ko-KR" sz="44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44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리턴타입</a:t>
              </a:r>
              <a:r>
                <a:rPr lang="en-US" altLang="ko-KR" sz="44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44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파라미터</a:t>
              </a:r>
              <a:endParaRPr lang="en-US" altLang="ko-KR" sz="44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l"/>
              <a:r>
                <a:rPr lang="en-US" altLang="ko-KR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 </a:t>
              </a:r>
              <a:r>
                <a:rPr lang="ko-KR" altLang="en-US" sz="6600"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동일하여야 함</a:t>
              </a:r>
              <a:endParaRPr lang="en-US" altLang="ko-KR" sz="66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3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43779589-A38B-4ACD-86C5-87F29C000561}"/>
              </a:ext>
            </a:extLst>
          </p:cNvPr>
          <p:cNvSpPr/>
          <p:nvPr/>
        </p:nvSpPr>
        <p:spPr>
          <a:xfrm>
            <a:off x="671119" y="704675"/>
            <a:ext cx="6040074" cy="3363986"/>
          </a:xfrm>
          <a:prstGeom prst="wedgeEllipseCallout">
            <a:avLst>
              <a:gd name="adj1" fmla="val 44464"/>
              <a:gd name="adj2" fmla="val 7374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2" descr="í¼ì¹´ì¸ì ëí ì´ë¯¸ì§ ê²ìê²°ê³¼">
            <a:extLst>
              <a:ext uri="{FF2B5EF4-FFF2-40B4-BE49-F238E27FC236}">
                <a16:creationId xmlns:a16="http://schemas.microsoft.com/office/drawing/2014/main" id="{6EF5A338-A046-4D3A-BC6C-D2DA8AFD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24" y="2690540"/>
            <a:ext cx="2653760" cy="39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7D0E2-8FEE-4ED1-9227-3E6784A60FAA}"/>
              </a:ext>
            </a:extLst>
          </p:cNvPr>
          <p:cNvSpPr txBox="1"/>
          <p:nvPr/>
        </p:nvSpPr>
        <p:spPr>
          <a:xfrm>
            <a:off x="1510018" y="1275981"/>
            <a:ext cx="4815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포켓몬 검색기능을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만들어 피카츄를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Search </a:t>
            </a:r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해보자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!!</a:t>
            </a:r>
            <a:endParaRPr lang="ko-KR" altLang="en-US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8F2498-860F-46F8-8153-3CEA4F75A9AC}"/>
              </a:ext>
            </a:extLst>
          </p:cNvPr>
          <p:cNvSpPr/>
          <p:nvPr/>
        </p:nvSpPr>
        <p:spPr>
          <a:xfrm>
            <a:off x="4790116" y="1299697"/>
            <a:ext cx="4201484" cy="1376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 descr="í¬ì¼ëª¬ ëê°ì ëí ì´ë¯¸ì§ ê²ìê²°ê³¼">
            <a:extLst>
              <a:ext uri="{FF2B5EF4-FFF2-40B4-BE49-F238E27FC236}">
                <a16:creationId xmlns:a16="http://schemas.microsoft.com/office/drawing/2014/main" id="{74B80D6B-9346-4EC8-B97E-C6B4559EA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7"/>
          <a:stretch/>
        </p:blipFill>
        <p:spPr bwMode="auto">
          <a:xfrm>
            <a:off x="729842" y="1864190"/>
            <a:ext cx="3624044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¬ì¼ëª¬ ëê°ì ëí ì´ë¯¸ì§ ê²ìê²°ê³¼">
            <a:extLst>
              <a:ext uri="{FF2B5EF4-FFF2-40B4-BE49-F238E27FC236}">
                <a16:creationId xmlns:a16="http://schemas.microsoft.com/office/drawing/2014/main" id="{302E370C-B483-4B4C-AD9D-7AA073ADE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2"/>
          <a:stretch/>
        </p:blipFill>
        <p:spPr bwMode="auto">
          <a:xfrm>
            <a:off x="152400" y="1581150"/>
            <a:ext cx="5505450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960420-FCA2-472F-8404-3150906C8FC1}"/>
              </a:ext>
            </a:extLst>
          </p:cNvPr>
          <p:cNvSpPr/>
          <p:nvPr/>
        </p:nvSpPr>
        <p:spPr>
          <a:xfrm>
            <a:off x="3571479" y="3570747"/>
            <a:ext cx="1686321" cy="972678"/>
          </a:xfrm>
          <a:custGeom>
            <a:avLst/>
            <a:gdLst>
              <a:gd name="connsiteX0" fmla="*/ 219471 w 1686321"/>
              <a:gd name="connsiteY0" fmla="*/ 1128 h 972678"/>
              <a:gd name="connsiteX1" fmla="*/ 276621 w 1686321"/>
              <a:gd name="connsiteY1" fmla="*/ 10653 h 972678"/>
              <a:gd name="connsiteX2" fmla="*/ 333771 w 1686321"/>
              <a:gd name="connsiteY2" fmla="*/ 39228 h 972678"/>
              <a:gd name="connsiteX3" fmla="*/ 467121 w 1686321"/>
              <a:gd name="connsiteY3" fmla="*/ 58278 h 972678"/>
              <a:gd name="connsiteX4" fmla="*/ 533796 w 1686321"/>
              <a:gd name="connsiteY4" fmla="*/ 77328 h 972678"/>
              <a:gd name="connsiteX5" fmla="*/ 590946 w 1686321"/>
              <a:gd name="connsiteY5" fmla="*/ 96378 h 972678"/>
              <a:gd name="connsiteX6" fmla="*/ 705246 w 1686321"/>
              <a:gd name="connsiteY6" fmla="*/ 134478 h 972678"/>
              <a:gd name="connsiteX7" fmla="*/ 790971 w 1686321"/>
              <a:gd name="connsiteY7" fmla="*/ 163053 h 972678"/>
              <a:gd name="connsiteX8" fmla="*/ 819546 w 1686321"/>
              <a:gd name="connsiteY8" fmla="*/ 172578 h 972678"/>
              <a:gd name="connsiteX9" fmla="*/ 848121 w 1686321"/>
              <a:gd name="connsiteY9" fmla="*/ 191628 h 972678"/>
              <a:gd name="connsiteX10" fmla="*/ 914796 w 1686321"/>
              <a:gd name="connsiteY10" fmla="*/ 210678 h 972678"/>
              <a:gd name="connsiteX11" fmla="*/ 1000521 w 1686321"/>
              <a:gd name="connsiteY11" fmla="*/ 239253 h 972678"/>
              <a:gd name="connsiteX12" fmla="*/ 1029096 w 1686321"/>
              <a:gd name="connsiteY12" fmla="*/ 248778 h 972678"/>
              <a:gd name="connsiteX13" fmla="*/ 1086246 w 1686321"/>
              <a:gd name="connsiteY13" fmla="*/ 258303 h 972678"/>
              <a:gd name="connsiteX14" fmla="*/ 1143396 w 1686321"/>
              <a:gd name="connsiteY14" fmla="*/ 277353 h 972678"/>
              <a:gd name="connsiteX15" fmla="*/ 1191021 w 1686321"/>
              <a:gd name="connsiteY15" fmla="*/ 286878 h 972678"/>
              <a:gd name="connsiteX16" fmla="*/ 1219596 w 1686321"/>
              <a:gd name="connsiteY16" fmla="*/ 305928 h 972678"/>
              <a:gd name="connsiteX17" fmla="*/ 1276746 w 1686321"/>
              <a:gd name="connsiteY17" fmla="*/ 324978 h 972678"/>
              <a:gd name="connsiteX18" fmla="*/ 1333896 w 1686321"/>
              <a:gd name="connsiteY18" fmla="*/ 363078 h 972678"/>
              <a:gd name="connsiteX19" fmla="*/ 1391046 w 1686321"/>
              <a:gd name="connsiteY19" fmla="*/ 382128 h 972678"/>
              <a:gd name="connsiteX20" fmla="*/ 1419621 w 1686321"/>
              <a:gd name="connsiteY20" fmla="*/ 401178 h 972678"/>
              <a:gd name="connsiteX21" fmla="*/ 1457721 w 1686321"/>
              <a:gd name="connsiteY21" fmla="*/ 410703 h 972678"/>
              <a:gd name="connsiteX22" fmla="*/ 1514871 w 1686321"/>
              <a:gd name="connsiteY22" fmla="*/ 429753 h 972678"/>
              <a:gd name="connsiteX23" fmla="*/ 1600596 w 1686321"/>
              <a:gd name="connsiteY23" fmla="*/ 458328 h 972678"/>
              <a:gd name="connsiteX24" fmla="*/ 1629171 w 1686321"/>
              <a:gd name="connsiteY24" fmla="*/ 467853 h 972678"/>
              <a:gd name="connsiteX25" fmla="*/ 1686321 w 1686321"/>
              <a:gd name="connsiteY25" fmla="*/ 505953 h 972678"/>
              <a:gd name="connsiteX26" fmla="*/ 1676796 w 1686321"/>
              <a:gd name="connsiteY26" fmla="*/ 629778 h 972678"/>
              <a:gd name="connsiteX27" fmla="*/ 1629171 w 1686321"/>
              <a:gd name="connsiteY27" fmla="*/ 715503 h 972678"/>
              <a:gd name="connsiteX28" fmla="*/ 1591071 w 1686321"/>
              <a:gd name="connsiteY28" fmla="*/ 801228 h 972678"/>
              <a:gd name="connsiteX29" fmla="*/ 1572021 w 1686321"/>
              <a:gd name="connsiteY29" fmla="*/ 867903 h 972678"/>
              <a:gd name="connsiteX30" fmla="*/ 1552971 w 1686321"/>
              <a:gd name="connsiteY30" fmla="*/ 934578 h 972678"/>
              <a:gd name="connsiteX31" fmla="*/ 1533921 w 1686321"/>
              <a:gd name="connsiteY31" fmla="*/ 963153 h 972678"/>
              <a:gd name="connsiteX32" fmla="*/ 1476771 w 1686321"/>
              <a:gd name="connsiteY32" fmla="*/ 972678 h 972678"/>
              <a:gd name="connsiteX33" fmla="*/ 1362471 w 1686321"/>
              <a:gd name="connsiteY33" fmla="*/ 963153 h 972678"/>
              <a:gd name="connsiteX34" fmla="*/ 1305321 w 1686321"/>
              <a:gd name="connsiteY34" fmla="*/ 934578 h 972678"/>
              <a:gd name="connsiteX35" fmla="*/ 1124346 w 1686321"/>
              <a:gd name="connsiteY35" fmla="*/ 925053 h 972678"/>
              <a:gd name="connsiteX36" fmla="*/ 1067196 w 1686321"/>
              <a:gd name="connsiteY36" fmla="*/ 906003 h 972678"/>
              <a:gd name="connsiteX37" fmla="*/ 1038621 w 1686321"/>
              <a:gd name="connsiteY37" fmla="*/ 896478 h 972678"/>
              <a:gd name="connsiteX38" fmla="*/ 1000521 w 1686321"/>
              <a:gd name="connsiteY38" fmla="*/ 877428 h 972678"/>
              <a:gd name="connsiteX39" fmla="*/ 943371 w 1686321"/>
              <a:gd name="connsiteY39" fmla="*/ 858378 h 972678"/>
              <a:gd name="connsiteX40" fmla="*/ 914796 w 1686321"/>
              <a:gd name="connsiteY40" fmla="*/ 839328 h 972678"/>
              <a:gd name="connsiteX41" fmla="*/ 810021 w 1686321"/>
              <a:gd name="connsiteY41" fmla="*/ 820278 h 972678"/>
              <a:gd name="connsiteX42" fmla="*/ 752871 w 1686321"/>
              <a:gd name="connsiteY42" fmla="*/ 801228 h 972678"/>
              <a:gd name="connsiteX43" fmla="*/ 695721 w 1686321"/>
              <a:gd name="connsiteY43" fmla="*/ 763128 h 972678"/>
              <a:gd name="connsiteX44" fmla="*/ 667146 w 1686321"/>
              <a:gd name="connsiteY44" fmla="*/ 744078 h 972678"/>
              <a:gd name="connsiteX45" fmla="*/ 629046 w 1686321"/>
              <a:gd name="connsiteY45" fmla="*/ 715503 h 972678"/>
              <a:gd name="connsiteX46" fmla="*/ 600471 w 1686321"/>
              <a:gd name="connsiteY46" fmla="*/ 705978 h 972678"/>
              <a:gd name="connsiteX47" fmla="*/ 571896 w 1686321"/>
              <a:gd name="connsiteY47" fmla="*/ 686928 h 972678"/>
              <a:gd name="connsiteX48" fmla="*/ 514746 w 1686321"/>
              <a:gd name="connsiteY48" fmla="*/ 667878 h 972678"/>
              <a:gd name="connsiteX49" fmla="*/ 438546 w 1686321"/>
              <a:gd name="connsiteY49" fmla="*/ 639303 h 972678"/>
              <a:gd name="connsiteX50" fmla="*/ 400446 w 1686321"/>
              <a:gd name="connsiteY50" fmla="*/ 629778 h 972678"/>
              <a:gd name="connsiteX51" fmla="*/ 371871 w 1686321"/>
              <a:gd name="connsiteY51" fmla="*/ 620253 h 972678"/>
              <a:gd name="connsiteX52" fmla="*/ 305196 w 1686321"/>
              <a:gd name="connsiteY52" fmla="*/ 610728 h 972678"/>
              <a:gd name="connsiteX53" fmla="*/ 190896 w 1686321"/>
              <a:gd name="connsiteY53" fmla="*/ 572628 h 972678"/>
              <a:gd name="connsiteX54" fmla="*/ 162321 w 1686321"/>
              <a:gd name="connsiteY54" fmla="*/ 563103 h 972678"/>
              <a:gd name="connsiteX55" fmla="*/ 133746 w 1686321"/>
              <a:gd name="connsiteY55" fmla="*/ 553578 h 972678"/>
              <a:gd name="connsiteX56" fmla="*/ 95646 w 1686321"/>
              <a:gd name="connsiteY56" fmla="*/ 534528 h 972678"/>
              <a:gd name="connsiteX57" fmla="*/ 67071 w 1686321"/>
              <a:gd name="connsiteY57" fmla="*/ 525003 h 972678"/>
              <a:gd name="connsiteX58" fmla="*/ 9921 w 1686321"/>
              <a:gd name="connsiteY58" fmla="*/ 486903 h 972678"/>
              <a:gd name="connsiteX59" fmla="*/ 19446 w 1686321"/>
              <a:gd name="connsiteY59" fmla="*/ 401178 h 972678"/>
              <a:gd name="connsiteX60" fmla="*/ 28971 w 1686321"/>
              <a:gd name="connsiteY60" fmla="*/ 372603 h 972678"/>
              <a:gd name="connsiteX61" fmla="*/ 38496 w 1686321"/>
              <a:gd name="connsiteY61" fmla="*/ 344028 h 972678"/>
              <a:gd name="connsiteX62" fmla="*/ 76596 w 1686321"/>
              <a:gd name="connsiteY62" fmla="*/ 258303 h 972678"/>
              <a:gd name="connsiteX63" fmla="*/ 86121 w 1686321"/>
              <a:gd name="connsiteY63" fmla="*/ 229728 h 972678"/>
              <a:gd name="connsiteX64" fmla="*/ 95646 w 1686321"/>
              <a:gd name="connsiteY64" fmla="*/ 201153 h 972678"/>
              <a:gd name="connsiteX65" fmla="*/ 114696 w 1686321"/>
              <a:gd name="connsiteY65" fmla="*/ 105903 h 972678"/>
              <a:gd name="connsiteX66" fmla="*/ 133746 w 1686321"/>
              <a:gd name="connsiteY66" fmla="*/ 48753 h 972678"/>
              <a:gd name="connsiteX67" fmla="*/ 190896 w 1686321"/>
              <a:gd name="connsiteY67" fmla="*/ 29703 h 972678"/>
              <a:gd name="connsiteX68" fmla="*/ 219471 w 1686321"/>
              <a:gd name="connsiteY68" fmla="*/ 10653 h 972678"/>
              <a:gd name="connsiteX69" fmla="*/ 248046 w 1686321"/>
              <a:gd name="connsiteY69" fmla="*/ 1128 h 972678"/>
              <a:gd name="connsiteX70" fmla="*/ 219471 w 1686321"/>
              <a:gd name="connsiteY70" fmla="*/ 1128 h 9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6321" h="972678">
                <a:moveTo>
                  <a:pt x="219471" y="1128"/>
                </a:moveTo>
                <a:cubicBezTo>
                  <a:pt x="224233" y="2715"/>
                  <a:pt x="258299" y="4546"/>
                  <a:pt x="276621" y="10653"/>
                </a:cubicBezTo>
                <a:cubicBezTo>
                  <a:pt x="379374" y="44904"/>
                  <a:pt x="236604" y="17635"/>
                  <a:pt x="333771" y="39228"/>
                </a:cubicBezTo>
                <a:cubicBezTo>
                  <a:pt x="369085" y="47076"/>
                  <a:pt x="434166" y="54159"/>
                  <a:pt x="467121" y="58278"/>
                </a:cubicBezTo>
                <a:cubicBezTo>
                  <a:pt x="563153" y="90289"/>
                  <a:pt x="414195" y="41448"/>
                  <a:pt x="533796" y="77328"/>
                </a:cubicBezTo>
                <a:cubicBezTo>
                  <a:pt x="553030" y="83098"/>
                  <a:pt x="571896" y="90028"/>
                  <a:pt x="590946" y="96378"/>
                </a:cubicBezTo>
                <a:lnTo>
                  <a:pt x="705246" y="134478"/>
                </a:lnTo>
                <a:lnTo>
                  <a:pt x="790971" y="163053"/>
                </a:lnTo>
                <a:cubicBezTo>
                  <a:pt x="800496" y="166228"/>
                  <a:pt x="811192" y="167009"/>
                  <a:pt x="819546" y="172578"/>
                </a:cubicBezTo>
                <a:cubicBezTo>
                  <a:pt x="829071" y="178928"/>
                  <a:pt x="837882" y="186508"/>
                  <a:pt x="848121" y="191628"/>
                </a:cubicBezTo>
                <a:cubicBezTo>
                  <a:pt x="864126" y="199631"/>
                  <a:pt x="899537" y="206100"/>
                  <a:pt x="914796" y="210678"/>
                </a:cubicBezTo>
                <a:lnTo>
                  <a:pt x="1000521" y="239253"/>
                </a:lnTo>
                <a:cubicBezTo>
                  <a:pt x="1010046" y="242428"/>
                  <a:pt x="1019192" y="247127"/>
                  <a:pt x="1029096" y="248778"/>
                </a:cubicBezTo>
                <a:cubicBezTo>
                  <a:pt x="1048146" y="251953"/>
                  <a:pt x="1067510" y="253619"/>
                  <a:pt x="1086246" y="258303"/>
                </a:cubicBezTo>
                <a:cubicBezTo>
                  <a:pt x="1105727" y="263173"/>
                  <a:pt x="1123705" y="273415"/>
                  <a:pt x="1143396" y="277353"/>
                </a:cubicBezTo>
                <a:lnTo>
                  <a:pt x="1191021" y="286878"/>
                </a:lnTo>
                <a:cubicBezTo>
                  <a:pt x="1200546" y="293228"/>
                  <a:pt x="1209135" y="301279"/>
                  <a:pt x="1219596" y="305928"/>
                </a:cubicBezTo>
                <a:cubicBezTo>
                  <a:pt x="1237946" y="314083"/>
                  <a:pt x="1260038" y="313839"/>
                  <a:pt x="1276746" y="324978"/>
                </a:cubicBezTo>
                <a:cubicBezTo>
                  <a:pt x="1295796" y="337678"/>
                  <a:pt x="1312176" y="355838"/>
                  <a:pt x="1333896" y="363078"/>
                </a:cubicBezTo>
                <a:cubicBezTo>
                  <a:pt x="1352946" y="369428"/>
                  <a:pt x="1374338" y="370989"/>
                  <a:pt x="1391046" y="382128"/>
                </a:cubicBezTo>
                <a:cubicBezTo>
                  <a:pt x="1400571" y="388478"/>
                  <a:pt x="1409099" y="396669"/>
                  <a:pt x="1419621" y="401178"/>
                </a:cubicBezTo>
                <a:cubicBezTo>
                  <a:pt x="1431653" y="406335"/>
                  <a:pt x="1445182" y="406941"/>
                  <a:pt x="1457721" y="410703"/>
                </a:cubicBezTo>
                <a:cubicBezTo>
                  <a:pt x="1476955" y="416473"/>
                  <a:pt x="1495821" y="423403"/>
                  <a:pt x="1514871" y="429753"/>
                </a:cubicBezTo>
                <a:lnTo>
                  <a:pt x="1600596" y="458328"/>
                </a:lnTo>
                <a:cubicBezTo>
                  <a:pt x="1610121" y="461503"/>
                  <a:pt x="1620817" y="462284"/>
                  <a:pt x="1629171" y="467853"/>
                </a:cubicBezTo>
                <a:lnTo>
                  <a:pt x="1686321" y="505953"/>
                </a:lnTo>
                <a:cubicBezTo>
                  <a:pt x="1683146" y="547228"/>
                  <a:pt x="1681931" y="588701"/>
                  <a:pt x="1676796" y="629778"/>
                </a:cubicBezTo>
                <a:cubicBezTo>
                  <a:pt x="1671051" y="675739"/>
                  <a:pt x="1647711" y="659884"/>
                  <a:pt x="1629171" y="715503"/>
                </a:cubicBezTo>
                <a:cubicBezTo>
                  <a:pt x="1606501" y="783513"/>
                  <a:pt x="1621260" y="755945"/>
                  <a:pt x="1591071" y="801228"/>
                </a:cubicBezTo>
                <a:cubicBezTo>
                  <a:pt x="1561294" y="920335"/>
                  <a:pt x="1599350" y="772250"/>
                  <a:pt x="1572021" y="867903"/>
                </a:cubicBezTo>
                <a:cubicBezTo>
                  <a:pt x="1567952" y="882145"/>
                  <a:pt x="1560584" y="919353"/>
                  <a:pt x="1552971" y="934578"/>
                </a:cubicBezTo>
                <a:cubicBezTo>
                  <a:pt x="1547851" y="944817"/>
                  <a:pt x="1544160" y="958033"/>
                  <a:pt x="1533921" y="963153"/>
                </a:cubicBezTo>
                <a:cubicBezTo>
                  <a:pt x="1516647" y="971790"/>
                  <a:pt x="1495821" y="969503"/>
                  <a:pt x="1476771" y="972678"/>
                </a:cubicBezTo>
                <a:cubicBezTo>
                  <a:pt x="1438671" y="969503"/>
                  <a:pt x="1399961" y="970651"/>
                  <a:pt x="1362471" y="963153"/>
                </a:cubicBezTo>
                <a:cubicBezTo>
                  <a:pt x="1267486" y="944156"/>
                  <a:pt x="1395675" y="942792"/>
                  <a:pt x="1305321" y="934578"/>
                </a:cubicBezTo>
                <a:cubicBezTo>
                  <a:pt x="1245161" y="929109"/>
                  <a:pt x="1184671" y="928228"/>
                  <a:pt x="1124346" y="925053"/>
                </a:cubicBezTo>
                <a:lnTo>
                  <a:pt x="1067196" y="906003"/>
                </a:lnTo>
                <a:cubicBezTo>
                  <a:pt x="1057671" y="902828"/>
                  <a:pt x="1047601" y="900968"/>
                  <a:pt x="1038621" y="896478"/>
                </a:cubicBezTo>
                <a:cubicBezTo>
                  <a:pt x="1025921" y="890128"/>
                  <a:pt x="1013704" y="882701"/>
                  <a:pt x="1000521" y="877428"/>
                </a:cubicBezTo>
                <a:cubicBezTo>
                  <a:pt x="981877" y="869970"/>
                  <a:pt x="960079" y="869517"/>
                  <a:pt x="943371" y="858378"/>
                </a:cubicBezTo>
                <a:cubicBezTo>
                  <a:pt x="933846" y="852028"/>
                  <a:pt x="925515" y="843348"/>
                  <a:pt x="914796" y="839328"/>
                </a:cubicBezTo>
                <a:cubicBezTo>
                  <a:pt x="900559" y="833989"/>
                  <a:pt x="820720" y="822953"/>
                  <a:pt x="810021" y="820278"/>
                </a:cubicBezTo>
                <a:cubicBezTo>
                  <a:pt x="790540" y="815408"/>
                  <a:pt x="769579" y="812367"/>
                  <a:pt x="752871" y="801228"/>
                </a:cubicBezTo>
                <a:lnTo>
                  <a:pt x="695721" y="763128"/>
                </a:lnTo>
                <a:cubicBezTo>
                  <a:pt x="686196" y="756778"/>
                  <a:pt x="676304" y="750947"/>
                  <a:pt x="667146" y="744078"/>
                </a:cubicBezTo>
                <a:cubicBezTo>
                  <a:pt x="654446" y="734553"/>
                  <a:pt x="642829" y="723379"/>
                  <a:pt x="629046" y="715503"/>
                </a:cubicBezTo>
                <a:cubicBezTo>
                  <a:pt x="620329" y="710522"/>
                  <a:pt x="609451" y="710468"/>
                  <a:pt x="600471" y="705978"/>
                </a:cubicBezTo>
                <a:cubicBezTo>
                  <a:pt x="590232" y="700858"/>
                  <a:pt x="582357" y="691577"/>
                  <a:pt x="571896" y="686928"/>
                </a:cubicBezTo>
                <a:cubicBezTo>
                  <a:pt x="553546" y="678773"/>
                  <a:pt x="533390" y="675336"/>
                  <a:pt x="514746" y="667878"/>
                </a:cubicBezTo>
                <a:cubicBezTo>
                  <a:pt x="489584" y="657813"/>
                  <a:pt x="464677" y="646769"/>
                  <a:pt x="438546" y="639303"/>
                </a:cubicBezTo>
                <a:cubicBezTo>
                  <a:pt x="425959" y="635707"/>
                  <a:pt x="413033" y="633374"/>
                  <a:pt x="400446" y="629778"/>
                </a:cubicBezTo>
                <a:cubicBezTo>
                  <a:pt x="390792" y="627020"/>
                  <a:pt x="381716" y="622222"/>
                  <a:pt x="371871" y="620253"/>
                </a:cubicBezTo>
                <a:cubicBezTo>
                  <a:pt x="349856" y="615850"/>
                  <a:pt x="327421" y="613903"/>
                  <a:pt x="305196" y="610728"/>
                </a:cubicBezTo>
                <a:lnTo>
                  <a:pt x="190896" y="572628"/>
                </a:lnTo>
                <a:lnTo>
                  <a:pt x="162321" y="563103"/>
                </a:lnTo>
                <a:cubicBezTo>
                  <a:pt x="152796" y="559928"/>
                  <a:pt x="142726" y="558068"/>
                  <a:pt x="133746" y="553578"/>
                </a:cubicBezTo>
                <a:cubicBezTo>
                  <a:pt x="121046" y="547228"/>
                  <a:pt x="108697" y="540121"/>
                  <a:pt x="95646" y="534528"/>
                </a:cubicBezTo>
                <a:cubicBezTo>
                  <a:pt x="86418" y="530573"/>
                  <a:pt x="75848" y="529879"/>
                  <a:pt x="67071" y="525003"/>
                </a:cubicBezTo>
                <a:cubicBezTo>
                  <a:pt x="47057" y="513884"/>
                  <a:pt x="9921" y="486903"/>
                  <a:pt x="9921" y="486903"/>
                </a:cubicBezTo>
                <a:cubicBezTo>
                  <a:pt x="-5954" y="439278"/>
                  <a:pt x="-2779" y="467853"/>
                  <a:pt x="19446" y="401178"/>
                </a:cubicBezTo>
                <a:lnTo>
                  <a:pt x="28971" y="372603"/>
                </a:lnTo>
                <a:cubicBezTo>
                  <a:pt x="32146" y="363078"/>
                  <a:pt x="32927" y="352382"/>
                  <a:pt x="38496" y="344028"/>
                </a:cubicBezTo>
                <a:cubicBezTo>
                  <a:pt x="68685" y="298745"/>
                  <a:pt x="53926" y="326313"/>
                  <a:pt x="76596" y="258303"/>
                </a:cubicBezTo>
                <a:lnTo>
                  <a:pt x="86121" y="229728"/>
                </a:lnTo>
                <a:cubicBezTo>
                  <a:pt x="89296" y="220203"/>
                  <a:pt x="93677" y="210998"/>
                  <a:pt x="95646" y="201153"/>
                </a:cubicBezTo>
                <a:cubicBezTo>
                  <a:pt x="101996" y="169403"/>
                  <a:pt x="104457" y="136620"/>
                  <a:pt x="114696" y="105903"/>
                </a:cubicBezTo>
                <a:cubicBezTo>
                  <a:pt x="121046" y="86853"/>
                  <a:pt x="114696" y="55103"/>
                  <a:pt x="133746" y="48753"/>
                </a:cubicBezTo>
                <a:cubicBezTo>
                  <a:pt x="152796" y="42403"/>
                  <a:pt x="174188" y="40842"/>
                  <a:pt x="190896" y="29703"/>
                </a:cubicBezTo>
                <a:cubicBezTo>
                  <a:pt x="200421" y="23353"/>
                  <a:pt x="209232" y="15773"/>
                  <a:pt x="219471" y="10653"/>
                </a:cubicBezTo>
                <a:cubicBezTo>
                  <a:pt x="228451" y="6163"/>
                  <a:pt x="239066" y="5618"/>
                  <a:pt x="248046" y="1128"/>
                </a:cubicBezTo>
                <a:cubicBezTo>
                  <a:pt x="250886" y="-292"/>
                  <a:pt x="214709" y="-459"/>
                  <a:pt x="219471" y="112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5DDE80-EB40-4F72-8F58-A4BE04BEFB9B}"/>
              </a:ext>
            </a:extLst>
          </p:cNvPr>
          <p:cNvCxnSpPr>
            <a:cxnSpLocks/>
          </p:cNvCxnSpPr>
          <p:nvPr/>
        </p:nvCxnSpPr>
        <p:spPr>
          <a:xfrm flipH="1">
            <a:off x="3829052" y="2752725"/>
            <a:ext cx="876298" cy="8180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3D79C2-981B-472C-BB46-03FC0E1A30B2}"/>
              </a:ext>
            </a:extLst>
          </p:cNvPr>
          <p:cNvSpPr txBox="1"/>
          <p:nvPr/>
        </p:nvSpPr>
        <p:spPr>
          <a:xfrm>
            <a:off x="4790116" y="1299697"/>
            <a:ext cx="4815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이곳에 검색할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data </a:t>
            </a:r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를 전달한다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</a:t>
            </a:r>
            <a:endParaRPr lang="ko-KR" altLang="en-US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43779589-A38B-4ACD-86C5-87F29C000561}"/>
              </a:ext>
            </a:extLst>
          </p:cNvPr>
          <p:cNvSpPr/>
          <p:nvPr/>
        </p:nvSpPr>
        <p:spPr>
          <a:xfrm>
            <a:off x="671119" y="704675"/>
            <a:ext cx="6040074" cy="3363986"/>
          </a:xfrm>
          <a:prstGeom prst="wedgeEllipseCallout">
            <a:avLst>
              <a:gd name="adj1" fmla="val 66857"/>
              <a:gd name="adj2" fmla="val 3155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D0E2-8FEE-4ED1-9227-3E6784A60FAA}"/>
              </a:ext>
            </a:extLst>
          </p:cNvPr>
          <p:cNvSpPr txBox="1"/>
          <p:nvPr/>
        </p:nvSpPr>
        <p:spPr>
          <a:xfrm>
            <a:off x="1510018" y="1275981"/>
            <a:ext cx="4815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사용자는 무엇을 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입력하는가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?!</a:t>
            </a:r>
          </a:p>
        </p:txBody>
      </p:sp>
      <p:pic>
        <p:nvPicPr>
          <p:cNvPr id="2050" name="Picture 2" descr="ì½ë ë²ì¸ì ëí ì´ë¯¸ì§ ê²ìê²°ê³¼">
            <a:extLst>
              <a:ext uri="{FF2B5EF4-FFF2-40B4-BE49-F238E27FC236}">
                <a16:creationId xmlns:a16="http://schemas.microsoft.com/office/drawing/2014/main" id="{09481DC1-15AA-4DFD-A47A-BFE95CF0F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82" b="92098" l="57532" r="88442">
                        <a14:backgroundMark x1="82338" y1="41392" x2="82338" y2="41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52" t="36528"/>
          <a:stretch/>
        </p:blipFill>
        <p:spPr bwMode="auto">
          <a:xfrm>
            <a:off x="6934200" y="2592238"/>
            <a:ext cx="2436520" cy="506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9BF84-FF72-4DCF-BAA6-3FA296ACF637}"/>
              </a:ext>
            </a:extLst>
          </p:cNvPr>
          <p:cNvSpPr txBox="1"/>
          <p:nvPr/>
        </p:nvSpPr>
        <p:spPr>
          <a:xfrm>
            <a:off x="1510018" y="1275981"/>
            <a:ext cx="4815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피카츄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?</a:t>
            </a: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포켓몬 번호 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25?</a:t>
            </a: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노란 귀여운 쥐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E5B4E-0C57-436D-8592-81C72092C738}"/>
              </a:ext>
            </a:extLst>
          </p:cNvPr>
          <p:cNvSpPr txBox="1"/>
          <p:nvPr/>
        </p:nvSpPr>
        <p:spPr>
          <a:xfrm>
            <a:off x="1481443" y="1273088"/>
            <a:ext cx="4815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결론은 사용자 마음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!</a:t>
            </a: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사용자에 따라 입력값이 상이하다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5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6" grpId="0"/>
      <p:bldP spid="6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E0A3D7B-D531-4AB0-B201-3A3847D52E8F}"/>
              </a:ext>
            </a:extLst>
          </p:cNvPr>
          <p:cNvSpPr/>
          <p:nvPr/>
        </p:nvSpPr>
        <p:spPr>
          <a:xfrm>
            <a:off x="585314" y="501907"/>
            <a:ext cx="5324475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14CB8-3D4D-4019-8A54-71ADE837FA50}"/>
              </a:ext>
            </a:extLst>
          </p:cNvPr>
          <p:cNvSpPr/>
          <p:nvPr/>
        </p:nvSpPr>
        <p:spPr>
          <a:xfrm>
            <a:off x="2114550" y="4969669"/>
            <a:ext cx="6858000" cy="1603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CCF80-A181-4E1E-875F-01B656914B93}"/>
              </a:ext>
            </a:extLst>
          </p:cNvPr>
          <p:cNvSpPr txBox="1"/>
          <p:nvPr/>
        </p:nvSpPr>
        <p:spPr>
          <a:xfrm>
            <a:off x="2171700" y="5026819"/>
            <a:ext cx="685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검색은 엄청 복잡하다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</a:t>
            </a:r>
          </a:p>
          <a:p>
            <a:pPr algn="l"/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             </a:t>
            </a:r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만들수 있을리가 없다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5E3705-3DD0-4E05-BB9F-C330C51A84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9687" y="3167238"/>
            <a:ext cx="0" cy="428625"/>
          </a:xfrm>
          <a:prstGeom prst="line">
            <a:avLst/>
          </a:prstGeom>
          <a:ln w="76200">
            <a:solidFill>
              <a:srgbClr val="3B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936061F-C69F-4044-8D4F-F207A5F15AFC}"/>
              </a:ext>
            </a:extLst>
          </p:cNvPr>
          <p:cNvSpPr/>
          <p:nvPr/>
        </p:nvSpPr>
        <p:spPr>
          <a:xfrm rot="16200000">
            <a:off x="8577261" y="3343275"/>
            <a:ext cx="85725" cy="85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1AEE49-A0ED-4EA4-A1DA-22FE8910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4" y="384631"/>
            <a:ext cx="5324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CD14CB8-3D4D-4019-8A54-71ADE837FA50}"/>
              </a:ext>
            </a:extLst>
          </p:cNvPr>
          <p:cNvSpPr/>
          <p:nvPr/>
        </p:nvSpPr>
        <p:spPr>
          <a:xfrm>
            <a:off x="428625" y="599420"/>
            <a:ext cx="8324850" cy="1603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CCF80-A181-4E1E-875F-01B656914B93}"/>
              </a:ext>
            </a:extLst>
          </p:cNvPr>
          <p:cNvSpPr txBox="1"/>
          <p:nvPr/>
        </p:nvSpPr>
        <p:spPr>
          <a:xfrm>
            <a:off x="487680" y="656570"/>
            <a:ext cx="8134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8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만약에 만약에</a:t>
            </a:r>
            <a:r>
              <a:rPr lang="en-US" altLang="ko-KR" sz="88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...</a:t>
            </a:r>
            <a:endParaRPr lang="ko-KR" altLang="en-US" sz="88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5E3705-3DD0-4E05-BB9F-C330C51A84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4312" y="3167238"/>
            <a:ext cx="0" cy="428625"/>
          </a:xfrm>
          <a:prstGeom prst="line">
            <a:avLst/>
          </a:prstGeom>
          <a:ln w="76200">
            <a:solidFill>
              <a:srgbClr val="3B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936061F-C69F-4044-8D4F-F207A5F15AFC}"/>
              </a:ext>
            </a:extLst>
          </p:cNvPr>
          <p:cNvSpPr/>
          <p:nvPr/>
        </p:nvSpPr>
        <p:spPr>
          <a:xfrm rot="16200000">
            <a:off x="455295" y="3343275"/>
            <a:ext cx="85725" cy="85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AA9509-CB1A-415B-ADBA-E9EE1520024A}"/>
              </a:ext>
            </a:extLst>
          </p:cNvPr>
          <p:cNvSpPr/>
          <p:nvPr/>
        </p:nvSpPr>
        <p:spPr>
          <a:xfrm>
            <a:off x="4162425" y="2670870"/>
            <a:ext cx="4371975" cy="1118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7CD9-2CFE-499B-9224-0E941EB545E0}"/>
              </a:ext>
            </a:extLst>
          </p:cNvPr>
          <p:cNvSpPr txBox="1"/>
          <p:nvPr/>
        </p:nvSpPr>
        <p:spPr>
          <a:xfrm>
            <a:off x="4288156" y="2666405"/>
            <a:ext cx="4486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6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만들었다</a:t>
            </a:r>
            <a:r>
              <a:rPr lang="en-US" altLang="ko-KR" sz="66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??</a:t>
            </a:r>
            <a:endParaRPr lang="ko-KR" altLang="en-US" sz="66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CFFEC-EAD8-46A3-953C-7BDFB3F6B948}"/>
              </a:ext>
            </a:extLst>
          </p:cNvPr>
          <p:cNvSpPr/>
          <p:nvPr/>
        </p:nvSpPr>
        <p:spPr>
          <a:xfrm>
            <a:off x="981075" y="4196060"/>
            <a:ext cx="7772400" cy="2319040"/>
          </a:xfrm>
          <a:prstGeom prst="rect">
            <a:avLst/>
          </a:prstGeom>
          <a:solidFill>
            <a:srgbClr val="A8D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61537-ECCD-4521-8E16-84D243C03F74}"/>
              </a:ext>
            </a:extLst>
          </p:cNvPr>
          <p:cNvSpPr txBox="1"/>
          <p:nvPr/>
        </p:nvSpPr>
        <p:spPr>
          <a:xfrm>
            <a:off x="1106806" y="4191595"/>
            <a:ext cx="7662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6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OverLoading </a:t>
            </a:r>
            <a:r>
              <a:rPr lang="ko-KR" altLang="en-US" sz="66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없이</a:t>
            </a:r>
            <a:endParaRPr lang="en-US" altLang="ko-KR" sz="660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en-US" altLang="ko-KR" sz="66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</a:t>
            </a:r>
            <a:r>
              <a:rPr lang="ko-KR" altLang="en-US" sz="66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개별 메서드로만</a:t>
            </a:r>
            <a:r>
              <a:rPr lang="en-US" altLang="ko-KR" sz="66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!</a:t>
            </a:r>
            <a:endParaRPr lang="ko-KR" altLang="en-US" sz="660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660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 animBg="1"/>
      <p:bldP spid="11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8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A633E7-3317-4C2B-B741-0D8D07FA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162175"/>
            <a:ext cx="4962525" cy="2533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C9D47D-D9C0-40F0-8073-338AF46BEC47}"/>
              </a:ext>
            </a:extLst>
          </p:cNvPr>
          <p:cNvSpPr/>
          <p:nvPr/>
        </p:nvSpPr>
        <p:spPr>
          <a:xfrm>
            <a:off x="490536" y="312569"/>
            <a:ext cx="8343901" cy="1603712"/>
          </a:xfrm>
          <a:prstGeom prst="rect">
            <a:avLst/>
          </a:prstGeom>
          <a:solidFill>
            <a:srgbClr val="79B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84A32-E310-4F96-A820-FD8F6A984CCE}"/>
              </a:ext>
            </a:extLst>
          </p:cNvPr>
          <p:cNvSpPr txBox="1"/>
          <p:nvPr/>
        </p:nvSpPr>
        <p:spPr>
          <a:xfrm>
            <a:off x="547686" y="419725"/>
            <a:ext cx="8596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8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구조</a:t>
            </a:r>
            <a:r>
              <a:rPr lang="en-US" altLang="ko-KR" sz="88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, </a:t>
            </a:r>
            <a:r>
              <a:rPr lang="ko-KR" altLang="en-US" sz="88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복잡할수록</a:t>
            </a:r>
            <a:endParaRPr lang="en-US" altLang="ko-KR" sz="880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355DC-A3ED-493C-9F88-DBFF072BE52B}"/>
              </a:ext>
            </a:extLst>
          </p:cNvPr>
          <p:cNvSpPr/>
          <p:nvPr/>
        </p:nvSpPr>
        <p:spPr>
          <a:xfrm>
            <a:off x="1933575" y="5181600"/>
            <a:ext cx="6900862" cy="1463844"/>
          </a:xfrm>
          <a:prstGeom prst="rect">
            <a:avLst/>
          </a:prstGeom>
          <a:solidFill>
            <a:srgbClr val="CFF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AF17-1555-4E3F-87F7-0C0D1349B3CF}"/>
              </a:ext>
            </a:extLst>
          </p:cNvPr>
          <p:cNvSpPr txBox="1"/>
          <p:nvPr/>
        </p:nvSpPr>
        <p:spPr>
          <a:xfrm>
            <a:off x="2090739" y="5198894"/>
            <a:ext cx="7053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타인이 기능 파악하고</a:t>
            </a:r>
            <a:endParaRPr lang="en-US" altLang="ko-KR" sz="4400">
              <a:solidFill>
                <a:srgbClr val="0B486B"/>
              </a:solidFill>
              <a:latin typeface="Impact" panose="020B0806030902050204" pitchFamily="34" charset="0"/>
              <a:ea typeface="-윤고딕330" panose="02030504000101010101" pitchFamily="18" charset="-127"/>
            </a:endParaRPr>
          </a:p>
          <a:p>
            <a:pPr algn="l"/>
            <a:r>
              <a:rPr lang="ko-KR" altLang="en-US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                    사용하기가  어려움 </a:t>
            </a:r>
            <a:r>
              <a:rPr lang="en-US" altLang="ko-KR" sz="4400">
                <a:solidFill>
                  <a:srgbClr val="0B486B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960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5400" smtClean="0">
            <a:solidFill>
              <a:srgbClr val="0B486B"/>
            </a:solidFill>
            <a:latin typeface="Impact" panose="020B0806030902050204" pitchFamily="34" charset="0"/>
            <a:ea typeface="-윤고딕33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150</Words>
  <Application>Microsoft Office PowerPoint</Application>
  <PresentationFormat>화면 슬라이드 쇼(4:3)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-윤고딕330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25</cp:revision>
  <dcterms:created xsi:type="dcterms:W3CDTF">2019-02-24T10:06:41Z</dcterms:created>
  <dcterms:modified xsi:type="dcterms:W3CDTF">2019-02-24T14:42:55Z</dcterms:modified>
</cp:coreProperties>
</file>