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" panose="020B0600000101010101" charset="0"/>
      <p:regular r:id="rId11"/>
      <p:bold r:id="rId12"/>
      <p:italic r:id="rId13"/>
      <p:boldItalic r:id="rId14"/>
    </p:embeddedFont>
    <p:embeddedFont>
      <p:font typeface="Proxima Nova" panose="020B0600000101010101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Joo" initials="K" lastIdx="1" clrIdx="0">
    <p:extLst>
      <p:ext uri="{19B8F6BF-5375-455C-9EA6-DF929625EA0E}">
        <p15:presenceInfo xmlns:p15="http://schemas.microsoft.com/office/powerpoint/2012/main" userId="KumJ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c2e5442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c2e5442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c2e5442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c2e5442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c2e5442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c2e5442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9D%EC%B2%B4%20%EC%A7%80%ED%96%A5%20%ED%94%84%EB%A1%9C%EA%B7%B8%EB%9E%98%EB%B0%8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8C474E-CCFD-41CB-90FA-732F83231BEC}"/>
              </a:ext>
            </a:extLst>
          </p:cNvPr>
          <p:cNvSpPr/>
          <p:nvPr/>
        </p:nvSpPr>
        <p:spPr>
          <a:xfrm>
            <a:off x="2257646" y="1971585"/>
            <a:ext cx="46287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MVC </a:t>
            </a:r>
            <a:r>
              <a:rPr lang="ko-KR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패턴</a:t>
            </a:r>
            <a:endParaRPr lang="en-US" altLang="ko-KR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630865" y="3164515"/>
            <a:ext cx="4288465" cy="169323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+mj-ea"/>
                <a:ea typeface="+mj-ea"/>
                <a:cs typeface="Proxima Nova"/>
                <a:sym typeface="Proxima Nova"/>
              </a:rPr>
              <a:t>디자인 패턴?</a:t>
            </a:r>
            <a:endParaRPr sz="2000" b="1" dirty="0">
              <a:latin typeface="+mj-ea"/>
              <a:ea typeface="+mj-ea"/>
              <a:cs typeface="Proxima Nova"/>
              <a:sym typeface="Proxima Nova"/>
            </a:endParaRPr>
          </a:p>
          <a:p>
            <a:pPr lvl="0">
              <a:buSzPts val="1100"/>
            </a:pPr>
            <a:r>
              <a:rPr lang="en-US" altLang="ko-KR" sz="2000" dirty="0">
                <a:hlinkClick r:id="rId3"/>
              </a:rPr>
              <a:t>-  </a:t>
            </a:r>
            <a:r>
              <a:rPr lang="ko-KR" altLang="en-US" sz="2000" dirty="0">
                <a:hlinkClick r:id="rId3"/>
              </a:rPr>
              <a:t>객체 지향 프로그래밍</a:t>
            </a:r>
            <a:r>
              <a:rPr lang="ko-KR" altLang="en-US" sz="2000" dirty="0"/>
              <a:t> 설계를 할 때 자주 발생하는 문제들을 피하기 위해 사용되는 패턴</a:t>
            </a:r>
            <a:r>
              <a:rPr lang="en-US" altLang="ko-KR" sz="2000" dirty="0"/>
              <a:t>.</a:t>
            </a:r>
            <a:endParaRPr sz="2000"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4"/>
          <p:cNvSpPr/>
          <p:nvPr/>
        </p:nvSpPr>
        <p:spPr>
          <a:xfrm>
            <a:off x="2892055" y="285750"/>
            <a:ext cx="5968410" cy="324913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MVC 패턴이란?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디자인 패턴 </a:t>
            </a:r>
            <a:endParaRPr lang="en-US" altLang="ko"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indent="-342900">
              <a:buSzPts val="1800"/>
              <a:buFont typeface="Proxima Nova"/>
              <a:buChar char="-"/>
            </a:pPr>
            <a:r>
              <a:rPr lang="en-US" altLang="ko" sz="2400" dirty="0">
                <a:latin typeface="+mn-ea"/>
                <a:cs typeface="Proxima Nova"/>
                <a:sym typeface="Proxima Nova"/>
              </a:rPr>
              <a:t>Model, View, Controller</a:t>
            </a: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사용자로부터 개</a:t>
            </a:r>
            <a:r>
              <a:rPr lang="ko-KR" altLang="en-US" sz="2400" dirty="0">
                <a:latin typeface="+mn-ea"/>
                <a:ea typeface="+mn-ea"/>
                <a:cs typeface="Proxima Nova"/>
                <a:sym typeface="Proxima Nova"/>
              </a:rPr>
              <a:t>발</a:t>
            </a: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부분을 완전 분리 시켜 놓은 형태</a:t>
            </a: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9FDD38-B848-436B-900B-BF2F4DF74B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694" y="1625452"/>
            <a:ext cx="2884967" cy="1847850"/>
          </a:xfrm>
          <a:prstGeom prst="bentConnector3">
            <a:avLst>
              <a:gd name="adj1" fmla="val 71622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304225" y="488250"/>
            <a:ext cx="7881600" cy="4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Model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무엇을 할지 정의한다.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view로 부터 정보를 전달 받고,  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      controller로 부터 상태변화에 대한 지시를 받는다.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ko-KR" sz="2400" b="1" dirty="0">
                <a:latin typeface="+mn-ea"/>
                <a:ea typeface="+mn-ea"/>
                <a:cs typeface="Proxima Nova"/>
                <a:sym typeface="Proxima Nova"/>
              </a:rPr>
              <a:t>2. View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모델의 데이터를 적절한 형태로 표현하는 부분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3. Controller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사용자의 입력값을 받고 이를 바탕으로 지시를 내리는 부분.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6"/>
          <p:cNvCxnSpPr/>
          <p:nvPr/>
        </p:nvCxnSpPr>
        <p:spPr>
          <a:xfrm>
            <a:off x="4248475" y="1352813"/>
            <a:ext cx="7200" cy="142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3C56D9-31B2-471E-BA7C-583303A28848}"/>
              </a:ext>
            </a:extLst>
          </p:cNvPr>
          <p:cNvSpPr/>
          <p:nvPr/>
        </p:nvSpPr>
        <p:spPr>
          <a:xfrm>
            <a:off x="3343899" y="531209"/>
            <a:ext cx="2158656" cy="8046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9273A4-36D9-41A4-B63E-B7C963811B79}"/>
              </a:ext>
            </a:extLst>
          </p:cNvPr>
          <p:cNvSpPr/>
          <p:nvPr/>
        </p:nvSpPr>
        <p:spPr>
          <a:xfrm>
            <a:off x="777609" y="3100608"/>
            <a:ext cx="1463337" cy="9183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2F2D98-4DC2-4AAD-B9D2-7DFD3A0C945D}"/>
              </a:ext>
            </a:extLst>
          </p:cNvPr>
          <p:cNvSpPr/>
          <p:nvPr/>
        </p:nvSpPr>
        <p:spPr>
          <a:xfrm>
            <a:off x="6432599" y="3044013"/>
            <a:ext cx="1290144" cy="8316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B72739-5B7C-4510-9A22-3DBE79BE2372}"/>
              </a:ext>
            </a:extLst>
          </p:cNvPr>
          <p:cNvCxnSpPr>
            <a:cxnSpLocks/>
          </p:cNvCxnSpPr>
          <p:nvPr/>
        </p:nvCxnSpPr>
        <p:spPr>
          <a:xfrm flipV="1">
            <a:off x="1478297" y="900397"/>
            <a:ext cx="1676029" cy="2063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C952BA-E65C-4F4E-9C43-63F36003E029}"/>
              </a:ext>
            </a:extLst>
          </p:cNvPr>
          <p:cNvCxnSpPr>
            <a:cxnSpLocks/>
          </p:cNvCxnSpPr>
          <p:nvPr/>
        </p:nvCxnSpPr>
        <p:spPr>
          <a:xfrm flipH="1">
            <a:off x="1827166" y="1140899"/>
            <a:ext cx="1463337" cy="183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717C23-F163-481D-8351-DD99DBF4468F}"/>
              </a:ext>
            </a:extLst>
          </p:cNvPr>
          <p:cNvSpPr txBox="1"/>
          <p:nvPr/>
        </p:nvSpPr>
        <p:spPr>
          <a:xfrm>
            <a:off x="424732" y="1182094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사용자의 요청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703192-010F-402B-92C6-5540D88F6514}"/>
              </a:ext>
            </a:extLst>
          </p:cNvPr>
          <p:cNvCxnSpPr>
            <a:cxnSpLocks/>
          </p:cNvCxnSpPr>
          <p:nvPr/>
        </p:nvCxnSpPr>
        <p:spPr>
          <a:xfrm>
            <a:off x="5521970" y="1154209"/>
            <a:ext cx="1520412" cy="18234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6806B3-0973-4129-8EF1-6DA7F8BB0FE4}"/>
              </a:ext>
            </a:extLst>
          </p:cNvPr>
          <p:cNvSpPr txBox="1"/>
          <p:nvPr/>
        </p:nvSpPr>
        <p:spPr>
          <a:xfrm>
            <a:off x="6050592" y="15975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3F14D-9910-4AA2-91F1-00DB5EE203BF}"/>
              </a:ext>
            </a:extLst>
          </p:cNvPr>
          <p:cNvSpPr txBox="1"/>
          <p:nvPr/>
        </p:nvSpPr>
        <p:spPr>
          <a:xfrm>
            <a:off x="2558834" y="1778823"/>
            <a:ext cx="20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</a:t>
            </a:r>
            <a:r>
              <a:rPr lang="ko-KR" altLang="en-US" sz="2400" dirty="0"/>
              <a:t>디스플레이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 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040F0A-9276-4810-B4C2-082286232E1A}"/>
              </a:ext>
            </a:extLst>
          </p:cNvPr>
          <p:cNvCxnSpPr>
            <a:cxnSpLocks/>
          </p:cNvCxnSpPr>
          <p:nvPr/>
        </p:nvCxnSpPr>
        <p:spPr>
          <a:xfrm flipH="1">
            <a:off x="2455814" y="3401430"/>
            <a:ext cx="36614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65FEBC-FF68-4FDD-81B4-E500F49BDB53}"/>
              </a:ext>
            </a:extLst>
          </p:cNvPr>
          <p:cNvSpPr txBox="1"/>
          <p:nvPr/>
        </p:nvSpPr>
        <p:spPr>
          <a:xfrm>
            <a:off x="3544621" y="3010738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</a:t>
            </a:r>
            <a:r>
              <a:rPr lang="ko-KR" altLang="en-US" sz="2400" dirty="0"/>
              <a:t>상태 변경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7BBE3B-0A0F-466B-A1F8-2D8B83C5FA21}"/>
              </a:ext>
            </a:extLst>
          </p:cNvPr>
          <p:cNvCxnSpPr>
            <a:cxnSpLocks/>
          </p:cNvCxnSpPr>
          <p:nvPr/>
        </p:nvCxnSpPr>
        <p:spPr>
          <a:xfrm>
            <a:off x="2608521" y="3678591"/>
            <a:ext cx="35087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416E27-370F-4959-B01A-45C488F3F03A}"/>
              </a:ext>
            </a:extLst>
          </p:cNvPr>
          <p:cNvSpPr txBox="1"/>
          <p:nvPr/>
        </p:nvSpPr>
        <p:spPr>
          <a:xfrm>
            <a:off x="3303344" y="3690957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</a:t>
            </a:r>
            <a:r>
              <a:rPr lang="ko-KR" altLang="en-US" sz="2400" dirty="0"/>
              <a:t>상태 정보 요청</a:t>
            </a:r>
          </a:p>
        </p:txBody>
      </p:sp>
      <p:sp>
        <p:nvSpPr>
          <p:cNvPr id="26" name="Google Shape;157;p16">
            <a:extLst>
              <a:ext uri="{FF2B5EF4-FFF2-40B4-BE49-F238E27FC236}">
                <a16:creationId xmlns:a16="http://schemas.microsoft.com/office/drawing/2014/main" id="{3EB23620-B3BD-4EF9-81C8-A4EDBC02DDA6}"/>
              </a:ext>
            </a:extLst>
          </p:cNvPr>
          <p:cNvSpPr/>
          <p:nvPr/>
        </p:nvSpPr>
        <p:spPr>
          <a:xfrm>
            <a:off x="3999127" y="1068417"/>
            <a:ext cx="4097272" cy="342119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latin typeface="+mn-ea"/>
                <a:ea typeface="+mn-ea"/>
              </a:rPr>
              <a:t>장점 :</a:t>
            </a:r>
            <a:endParaRPr sz="2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latin typeface="+mn-ea"/>
                <a:ea typeface="+mn-ea"/>
              </a:rPr>
              <a:t>- </a:t>
            </a:r>
            <a:r>
              <a:rPr lang="ko" sz="2000" dirty="0">
                <a:latin typeface="+mn-ea"/>
                <a:ea typeface="+mn-ea"/>
              </a:rPr>
              <a:t>각각의 역할이 명확해져, 코드의 유지와 보수가 원활하다.</a:t>
            </a:r>
            <a:endParaRPr sz="2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latin typeface="+mn-ea"/>
                <a:ea typeface="+mn-ea"/>
              </a:rPr>
              <a:t>단점 :</a:t>
            </a:r>
            <a:endParaRPr sz="2000" dirty="0">
              <a:latin typeface="+mn-ea"/>
              <a:ea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2000" dirty="0">
                <a:latin typeface="+mn-ea"/>
                <a:ea typeface="+mn-ea"/>
              </a:rPr>
              <a:t>복잡해지면 Controller가 뚱뚱해진다. </a:t>
            </a:r>
            <a:endParaRPr sz="2000" dirty="0">
              <a:latin typeface="+mn-ea"/>
              <a:ea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2000" dirty="0">
                <a:latin typeface="+mn-ea"/>
                <a:ea typeface="+mn-ea"/>
              </a:rPr>
              <a:t>수정 시에 테스트가 어렵다. 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82E13-1C00-425C-8080-387694078DE5}"/>
              </a:ext>
            </a:extLst>
          </p:cNvPr>
          <p:cNvSpPr/>
          <p:nvPr/>
        </p:nvSpPr>
        <p:spPr>
          <a:xfrm>
            <a:off x="-647625" y="201838"/>
            <a:ext cx="38083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MVC</a:t>
            </a:r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순서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131</Words>
  <Application>Microsoft Office PowerPoint</Application>
  <PresentationFormat>화면 슬라이드 쇼(16:9)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Calibri</vt:lpstr>
      <vt:lpstr>Arial</vt:lpstr>
      <vt:lpstr>Proxima Nova</vt:lpstr>
      <vt:lpstr>Nunito</vt:lpstr>
      <vt:lpstr>Shift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MVC 패턴 </dc:title>
  <cp:lastModifiedBy>KumJoo</cp:lastModifiedBy>
  <cp:revision>7</cp:revision>
  <dcterms:modified xsi:type="dcterms:W3CDTF">2019-03-04T14:37:36Z</dcterms:modified>
</cp:coreProperties>
</file>