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80" r:id="rId1"/>
  </p:sldMasterIdLst>
  <p:sldIdLst>
    <p:sldId id="256" r:id="rId2"/>
    <p:sldId id="264" r:id="rId3"/>
    <p:sldId id="263" r:id="rId4"/>
    <p:sldId id="265" r:id="rId5"/>
  </p:sldIdLst>
  <p:sldSz cx="9144000" cy="6858000" type="screen4x3"/>
  <p:notesSz cx="6858000" cy="9144000"/>
  <p:embeddedFontLst>
    <p:embeddedFont>
      <p:font typeface="맑은 고딕" pitchFamily="50" charset="-127"/>
      <p:regular r:id="rId6"/>
      <p:bold r:id="rId7"/>
    </p:embeddedFont>
    <p:embeddedFont>
      <p:font typeface="Wingdings 3" pitchFamily="18" charset="2"/>
      <p:regular r:id="rId8"/>
    </p:embeddedFont>
    <p:embeddedFont>
      <p:font typeface="Lucida Sans Unicode" pitchFamily="34" charset="0"/>
      <p:regular r:id="rId9"/>
    </p:embeddedFont>
    <p:embeddedFont>
      <p:font typeface="Verdana" pitchFamily="34" charset="0"/>
      <p:regular r:id="rId10"/>
      <p:bold r:id="rId11"/>
      <p:italic r:id="rId12"/>
      <p:boldItalic r:id="rId13"/>
    </p:embeddedFont>
    <p:embeddedFont>
      <p:font typeface="Wingdings 2" pitchFamily="18" charset="2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8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0414F8-F26A-477B-A701-4B9045E64FBA}" type="doc">
      <dgm:prSet loTypeId="urn:microsoft.com/office/officeart/2005/8/layout/hList9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649EA57-596A-4ECD-8C4D-9C2408FFA591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latin typeface="맑은 고딕" pitchFamily="50" charset="-127"/>
              <a:ea typeface="맑은 고딕" pitchFamily="50" charset="-127"/>
            </a:rPr>
            <a:t>Model</a:t>
          </a:r>
          <a:endParaRPr lang="ko-KR" altLang="en-US" sz="1600" dirty="0">
            <a:latin typeface="맑은 고딕" pitchFamily="50" charset="-127"/>
            <a:ea typeface="맑은 고딕" pitchFamily="50" charset="-127"/>
          </a:endParaRPr>
        </a:p>
      </dgm:t>
    </dgm:pt>
    <dgm:pt modelId="{C4896B75-65C9-4DD3-A232-447FBB8396C9}" type="parTrans" cxnId="{D727B91A-65FF-43A8-BC82-7C362D3FB580}">
      <dgm:prSet/>
      <dgm:spPr/>
      <dgm:t>
        <a:bodyPr/>
        <a:lstStyle/>
        <a:p>
          <a:pPr latinLnBrk="1"/>
          <a:endParaRPr lang="ko-KR" altLang="en-US" sz="2400">
            <a:latin typeface="맑은 고딕" pitchFamily="50" charset="-127"/>
            <a:ea typeface="맑은 고딕" pitchFamily="50" charset="-127"/>
          </a:endParaRPr>
        </a:p>
      </dgm:t>
    </dgm:pt>
    <dgm:pt modelId="{1D803CC0-D025-40A5-8D8E-D49FE9EC8654}" type="sibTrans" cxnId="{D727B91A-65FF-43A8-BC82-7C362D3FB580}">
      <dgm:prSet/>
      <dgm:spPr/>
      <dgm:t>
        <a:bodyPr/>
        <a:lstStyle/>
        <a:p>
          <a:pPr latinLnBrk="1"/>
          <a:endParaRPr lang="ko-KR" altLang="en-US" sz="2400">
            <a:latin typeface="맑은 고딕" pitchFamily="50" charset="-127"/>
            <a:ea typeface="맑은 고딕" pitchFamily="50" charset="-127"/>
          </a:endParaRPr>
        </a:p>
      </dgm:t>
    </dgm:pt>
    <dgm:pt modelId="{5DDF2A8E-DD87-4A2E-93F0-A863E96381EB}">
      <dgm:prSet phldrT="[텍스트]" custT="1"/>
      <dgm:spPr/>
      <dgm:t>
        <a:bodyPr/>
        <a:lstStyle/>
        <a:p>
          <a:pPr latinLnBrk="1"/>
          <a:r>
            <a:rPr lang="ko-KR" altLang="en-US" sz="1050" dirty="0" smtClean="0">
              <a:latin typeface="맑은 고딕" pitchFamily="50" charset="-127"/>
              <a:ea typeface="맑은 고딕" pitchFamily="50" charset="-127"/>
            </a:rPr>
            <a:t>애플리케이션의 데이터를 의미</a:t>
          </a:r>
          <a:endParaRPr lang="ko-KR" altLang="en-US" sz="1050" dirty="0">
            <a:latin typeface="맑은 고딕" pitchFamily="50" charset="-127"/>
            <a:ea typeface="맑은 고딕" pitchFamily="50" charset="-127"/>
          </a:endParaRPr>
        </a:p>
      </dgm:t>
    </dgm:pt>
    <dgm:pt modelId="{0D4BA4D9-1ACC-4230-A4E7-8758E1BAA1DD}" type="parTrans" cxnId="{D48A4D5B-F754-4198-ADBF-DF83D6EEFA8D}">
      <dgm:prSet/>
      <dgm:spPr/>
      <dgm:t>
        <a:bodyPr/>
        <a:lstStyle/>
        <a:p>
          <a:pPr latinLnBrk="1"/>
          <a:endParaRPr lang="ko-KR" altLang="en-US" sz="2400">
            <a:latin typeface="맑은 고딕" pitchFamily="50" charset="-127"/>
            <a:ea typeface="맑은 고딕" pitchFamily="50" charset="-127"/>
          </a:endParaRPr>
        </a:p>
      </dgm:t>
    </dgm:pt>
    <dgm:pt modelId="{68DD7520-F392-4C8B-8A8F-B573135B5C6C}" type="sibTrans" cxnId="{D48A4D5B-F754-4198-ADBF-DF83D6EEFA8D}">
      <dgm:prSet/>
      <dgm:spPr/>
      <dgm:t>
        <a:bodyPr/>
        <a:lstStyle/>
        <a:p>
          <a:pPr latinLnBrk="1"/>
          <a:endParaRPr lang="ko-KR" altLang="en-US" sz="2400">
            <a:latin typeface="맑은 고딕" pitchFamily="50" charset="-127"/>
            <a:ea typeface="맑은 고딕" pitchFamily="50" charset="-127"/>
          </a:endParaRPr>
        </a:p>
      </dgm:t>
    </dgm:pt>
    <dgm:pt modelId="{71E6D8F6-968E-4B8D-B8AD-33C3FA9532BD}">
      <dgm:prSet phldrT="[텍스트]" custT="1"/>
      <dgm:spPr/>
      <dgm:t>
        <a:bodyPr/>
        <a:lstStyle/>
        <a:p>
          <a:pPr latinLnBrk="1"/>
          <a:r>
            <a:rPr lang="en-US" altLang="ko-KR" sz="1600" dirty="0" smtClean="0">
              <a:latin typeface="맑은 고딕" pitchFamily="50" charset="-127"/>
              <a:ea typeface="맑은 고딕" pitchFamily="50" charset="-127"/>
            </a:rPr>
            <a:t>View</a:t>
          </a:r>
          <a:endParaRPr lang="ko-KR" altLang="en-US" sz="1600" dirty="0">
            <a:latin typeface="맑은 고딕" pitchFamily="50" charset="-127"/>
            <a:ea typeface="맑은 고딕" pitchFamily="50" charset="-127"/>
          </a:endParaRPr>
        </a:p>
      </dgm:t>
    </dgm:pt>
    <dgm:pt modelId="{EF2B71E6-263D-4CEB-B2FF-95435B358933}" type="parTrans" cxnId="{F07F4E94-AE7F-4796-999C-85D459C47047}">
      <dgm:prSet/>
      <dgm:spPr/>
      <dgm:t>
        <a:bodyPr/>
        <a:lstStyle/>
        <a:p>
          <a:pPr latinLnBrk="1"/>
          <a:endParaRPr lang="ko-KR" altLang="en-US" sz="2400">
            <a:latin typeface="맑은 고딕" pitchFamily="50" charset="-127"/>
            <a:ea typeface="맑은 고딕" pitchFamily="50" charset="-127"/>
          </a:endParaRPr>
        </a:p>
      </dgm:t>
    </dgm:pt>
    <dgm:pt modelId="{D2F289A2-0666-4346-902B-476B2F546676}" type="sibTrans" cxnId="{F07F4E94-AE7F-4796-999C-85D459C47047}">
      <dgm:prSet/>
      <dgm:spPr/>
      <dgm:t>
        <a:bodyPr/>
        <a:lstStyle/>
        <a:p>
          <a:pPr latinLnBrk="1"/>
          <a:endParaRPr lang="ko-KR" altLang="en-US" sz="2400">
            <a:latin typeface="맑은 고딕" pitchFamily="50" charset="-127"/>
            <a:ea typeface="맑은 고딕" pitchFamily="50" charset="-127"/>
          </a:endParaRPr>
        </a:p>
      </dgm:t>
    </dgm:pt>
    <dgm:pt modelId="{6FA669B8-D47C-4B22-A628-2CD5D5417310}">
      <dgm:prSet phldrT="[텍스트]" custT="1"/>
      <dgm:spPr/>
      <dgm:t>
        <a:bodyPr/>
        <a:lstStyle/>
        <a:p>
          <a:pPr latinLnBrk="1"/>
          <a:r>
            <a:rPr lang="ko-KR" altLang="en-US" sz="1050" dirty="0" smtClean="0">
              <a:latin typeface="맑은 고딕" pitchFamily="50" charset="-127"/>
              <a:ea typeface="맑은 고딕" pitchFamily="50" charset="-127"/>
            </a:rPr>
            <a:t>모델을 표현하는 방법을 제공하는 사용자 인터페이스</a:t>
          </a:r>
          <a:endParaRPr lang="en-US" altLang="ko-KR" sz="1050" dirty="0" smtClean="0">
            <a:latin typeface="맑은 고딕" pitchFamily="50" charset="-127"/>
            <a:ea typeface="맑은 고딕" pitchFamily="50" charset="-127"/>
          </a:endParaRPr>
        </a:p>
      </dgm:t>
    </dgm:pt>
    <dgm:pt modelId="{44D69285-C23F-42C0-A648-4B4CC05C48DB}" type="parTrans" cxnId="{9FBF66EC-EE6F-4C16-B0C6-EEFF413F43A1}">
      <dgm:prSet/>
      <dgm:spPr/>
      <dgm:t>
        <a:bodyPr/>
        <a:lstStyle/>
        <a:p>
          <a:pPr latinLnBrk="1"/>
          <a:endParaRPr lang="ko-KR" altLang="en-US" sz="2400">
            <a:latin typeface="맑은 고딕" pitchFamily="50" charset="-127"/>
            <a:ea typeface="맑은 고딕" pitchFamily="50" charset="-127"/>
          </a:endParaRPr>
        </a:p>
      </dgm:t>
    </dgm:pt>
    <dgm:pt modelId="{9FB9BD41-A5ED-4C21-9ABF-5DEAE7012AEA}" type="sibTrans" cxnId="{9FBF66EC-EE6F-4C16-B0C6-EEFF413F43A1}">
      <dgm:prSet/>
      <dgm:spPr/>
      <dgm:t>
        <a:bodyPr/>
        <a:lstStyle/>
        <a:p>
          <a:pPr latinLnBrk="1"/>
          <a:endParaRPr lang="ko-KR" altLang="en-US" sz="2400">
            <a:latin typeface="맑은 고딕" pitchFamily="50" charset="-127"/>
            <a:ea typeface="맑은 고딕" pitchFamily="50" charset="-127"/>
          </a:endParaRPr>
        </a:p>
      </dgm:t>
    </dgm:pt>
    <dgm:pt modelId="{2DE731FF-73A3-4B17-9312-EC5F433E05C7}">
      <dgm:prSet phldrT="[텍스트]" custT="1"/>
      <dgm:spPr/>
      <dgm:t>
        <a:bodyPr/>
        <a:lstStyle/>
        <a:p>
          <a:pPr latinLnBrk="1"/>
          <a:r>
            <a:rPr lang="en-US" altLang="ko-KR" sz="1400" dirty="0" smtClean="0">
              <a:latin typeface="맑은 고딕" pitchFamily="50" charset="-127"/>
              <a:ea typeface="맑은 고딕" pitchFamily="50" charset="-127"/>
            </a:rPr>
            <a:t>Controller</a:t>
          </a:r>
          <a:endParaRPr lang="ko-KR" altLang="en-US" sz="1400" dirty="0">
            <a:latin typeface="맑은 고딕" pitchFamily="50" charset="-127"/>
            <a:ea typeface="맑은 고딕" pitchFamily="50" charset="-127"/>
          </a:endParaRPr>
        </a:p>
      </dgm:t>
    </dgm:pt>
    <dgm:pt modelId="{D898D423-A5D4-4718-8B24-16467B7E459A}" type="parTrans" cxnId="{8065992D-EB9E-46A7-B4C0-A5C635625312}">
      <dgm:prSet/>
      <dgm:spPr/>
      <dgm:t>
        <a:bodyPr/>
        <a:lstStyle/>
        <a:p>
          <a:pPr latinLnBrk="1"/>
          <a:endParaRPr lang="ko-KR" altLang="en-US" sz="2400">
            <a:latin typeface="맑은 고딕" pitchFamily="50" charset="-127"/>
            <a:ea typeface="맑은 고딕" pitchFamily="50" charset="-127"/>
          </a:endParaRPr>
        </a:p>
      </dgm:t>
    </dgm:pt>
    <dgm:pt modelId="{0B5BB848-1BED-4938-85B9-2C7CAAFFFC08}" type="sibTrans" cxnId="{8065992D-EB9E-46A7-B4C0-A5C635625312}">
      <dgm:prSet/>
      <dgm:spPr/>
      <dgm:t>
        <a:bodyPr/>
        <a:lstStyle/>
        <a:p>
          <a:pPr latinLnBrk="1"/>
          <a:endParaRPr lang="ko-KR" altLang="en-US" sz="2400">
            <a:latin typeface="맑은 고딕" pitchFamily="50" charset="-127"/>
            <a:ea typeface="맑은 고딕" pitchFamily="50" charset="-127"/>
          </a:endParaRPr>
        </a:p>
      </dgm:t>
    </dgm:pt>
    <dgm:pt modelId="{3EF413F6-3007-4542-94F4-FD8E577600B6}">
      <dgm:prSet phldrT="[텍스트]" custT="1"/>
      <dgm:spPr/>
      <dgm:t>
        <a:bodyPr/>
        <a:lstStyle/>
        <a:p>
          <a:pPr latinLnBrk="1"/>
          <a:r>
            <a:rPr lang="en-US" altLang="ko-KR" sz="1050" dirty="0" smtClean="0">
              <a:latin typeface="맑은 고딕" pitchFamily="50" charset="-127"/>
              <a:ea typeface="맑은 고딕" pitchFamily="50" charset="-127"/>
            </a:rPr>
            <a:t>Model(</a:t>
          </a:r>
          <a:r>
            <a:rPr lang="ko-KR" altLang="en-US" sz="1050" dirty="0" smtClean="0">
              <a:latin typeface="맑은 고딕" pitchFamily="50" charset="-127"/>
              <a:ea typeface="맑은 고딕" pitchFamily="50" charset="-127"/>
            </a:rPr>
            <a:t>데이터</a:t>
          </a:r>
          <a:r>
            <a:rPr lang="en-US" altLang="ko-KR" sz="1050" dirty="0" smtClean="0">
              <a:latin typeface="맑은 고딕" pitchFamily="50" charset="-127"/>
              <a:ea typeface="맑은 고딕" pitchFamily="50" charset="-127"/>
            </a:rPr>
            <a:t>)</a:t>
          </a:r>
          <a:r>
            <a:rPr lang="ko-KR" altLang="en-US" sz="1050" dirty="0" smtClean="0">
              <a:latin typeface="맑은 고딕" pitchFamily="50" charset="-127"/>
              <a:ea typeface="맑은 고딕" pitchFamily="50" charset="-127"/>
            </a:rPr>
            <a:t>과 </a:t>
          </a:r>
          <a:r>
            <a:rPr lang="en-US" altLang="ko-KR" sz="1050" dirty="0" smtClean="0">
              <a:latin typeface="맑은 고딕" pitchFamily="50" charset="-127"/>
              <a:ea typeface="맑은 고딕" pitchFamily="50" charset="-127"/>
            </a:rPr>
            <a:t>View(</a:t>
          </a:r>
          <a:r>
            <a:rPr lang="ko-KR" altLang="en-US" sz="1050" dirty="0" smtClean="0">
              <a:latin typeface="맑은 고딕" pitchFamily="50" charset="-127"/>
              <a:ea typeface="맑은 고딕" pitchFamily="50" charset="-127"/>
            </a:rPr>
            <a:t>인터페이스</a:t>
          </a:r>
          <a:r>
            <a:rPr lang="en-US" altLang="ko-KR" sz="1050" dirty="0" smtClean="0">
              <a:latin typeface="맑은 고딕" pitchFamily="50" charset="-127"/>
              <a:ea typeface="맑은 고딕" pitchFamily="50" charset="-127"/>
            </a:rPr>
            <a:t>)</a:t>
          </a:r>
          <a:r>
            <a:rPr lang="ko-KR" altLang="en-US" sz="1050" dirty="0" smtClean="0">
              <a:latin typeface="맑은 고딕" pitchFamily="50" charset="-127"/>
              <a:ea typeface="맑은 고딕" pitchFamily="50" charset="-127"/>
            </a:rPr>
            <a:t>간의 상호동작을 관리</a:t>
          </a:r>
          <a:r>
            <a:rPr lang="en-US" altLang="ko-KR" sz="1050" dirty="0" smtClean="0">
              <a:latin typeface="맑은 고딕" pitchFamily="50" charset="-127"/>
              <a:ea typeface="맑은 고딕" pitchFamily="50" charset="-127"/>
            </a:rPr>
            <a:t>.</a:t>
          </a:r>
          <a:endParaRPr lang="ko-KR" altLang="en-US" sz="1050" dirty="0">
            <a:latin typeface="맑은 고딕" pitchFamily="50" charset="-127"/>
            <a:ea typeface="맑은 고딕" pitchFamily="50" charset="-127"/>
          </a:endParaRPr>
        </a:p>
      </dgm:t>
    </dgm:pt>
    <dgm:pt modelId="{60E6C9FC-7BB1-4B6F-AC4B-BF926E6F24E7}" type="parTrans" cxnId="{C2420206-931E-4075-81D4-419DF30EC2E3}">
      <dgm:prSet/>
      <dgm:spPr/>
      <dgm:t>
        <a:bodyPr/>
        <a:lstStyle/>
        <a:p>
          <a:pPr latinLnBrk="1"/>
          <a:endParaRPr lang="ko-KR" altLang="en-US" sz="2400">
            <a:latin typeface="맑은 고딕" pitchFamily="50" charset="-127"/>
            <a:ea typeface="맑은 고딕" pitchFamily="50" charset="-127"/>
          </a:endParaRPr>
        </a:p>
      </dgm:t>
    </dgm:pt>
    <dgm:pt modelId="{BF0FF6B1-B741-4F7F-94AB-84836C89A6FA}" type="sibTrans" cxnId="{C2420206-931E-4075-81D4-419DF30EC2E3}">
      <dgm:prSet/>
      <dgm:spPr/>
      <dgm:t>
        <a:bodyPr/>
        <a:lstStyle/>
        <a:p>
          <a:pPr latinLnBrk="1"/>
          <a:endParaRPr lang="ko-KR" altLang="en-US" sz="2400">
            <a:latin typeface="맑은 고딕" pitchFamily="50" charset="-127"/>
            <a:ea typeface="맑은 고딕" pitchFamily="50" charset="-127"/>
          </a:endParaRPr>
        </a:p>
      </dgm:t>
    </dgm:pt>
    <dgm:pt modelId="{0F254DAF-1E0C-4EB5-B809-7F0DF610CC3A}">
      <dgm:prSet phldrT="[텍스트]" custT="1"/>
      <dgm:spPr/>
      <dgm:t>
        <a:bodyPr/>
        <a:lstStyle/>
        <a:p>
          <a:pPr latinLnBrk="1"/>
          <a:r>
            <a:rPr lang="en-US" altLang="ko-KR" sz="1050" dirty="0" smtClean="0">
              <a:latin typeface="맑은 고딕" pitchFamily="50" charset="-127"/>
              <a:ea typeface="맑은 고딕" pitchFamily="50" charset="-127"/>
            </a:rPr>
            <a:t>Database</a:t>
          </a:r>
          <a:r>
            <a:rPr lang="ko-KR" altLang="en-US" sz="1050" dirty="0" smtClean="0">
              <a:latin typeface="맑은 고딕" pitchFamily="50" charset="-127"/>
              <a:ea typeface="맑은 고딕" pitchFamily="50" charset="-127"/>
            </a:rPr>
            <a:t>라고 생각하면 됨</a:t>
          </a:r>
          <a:r>
            <a:rPr lang="en-US" altLang="ko-KR" sz="1050" dirty="0" smtClean="0">
              <a:latin typeface="맑은 고딕" pitchFamily="50" charset="-127"/>
              <a:ea typeface="맑은 고딕" pitchFamily="50" charset="-127"/>
            </a:rPr>
            <a:t>.</a:t>
          </a:r>
          <a:endParaRPr lang="ko-KR" altLang="en-US" sz="1050" dirty="0">
            <a:latin typeface="맑은 고딕" pitchFamily="50" charset="-127"/>
            <a:ea typeface="맑은 고딕" pitchFamily="50" charset="-127"/>
          </a:endParaRPr>
        </a:p>
      </dgm:t>
    </dgm:pt>
    <dgm:pt modelId="{2C417ABF-4CBF-4EDA-BEB8-4732868796CB}" type="parTrans" cxnId="{17CC9A1C-2EA9-4B9A-BFA3-8B2CC4BD12C0}">
      <dgm:prSet/>
      <dgm:spPr/>
      <dgm:t>
        <a:bodyPr/>
        <a:lstStyle/>
        <a:p>
          <a:pPr latinLnBrk="1"/>
          <a:endParaRPr lang="ko-KR" altLang="en-US" sz="2400">
            <a:latin typeface="맑은 고딕" pitchFamily="50" charset="-127"/>
            <a:ea typeface="맑은 고딕" pitchFamily="50" charset="-127"/>
          </a:endParaRPr>
        </a:p>
      </dgm:t>
    </dgm:pt>
    <dgm:pt modelId="{E3EBC703-DFF6-4205-9C27-53842166D12C}" type="sibTrans" cxnId="{17CC9A1C-2EA9-4B9A-BFA3-8B2CC4BD12C0}">
      <dgm:prSet/>
      <dgm:spPr/>
      <dgm:t>
        <a:bodyPr/>
        <a:lstStyle/>
        <a:p>
          <a:pPr latinLnBrk="1"/>
          <a:endParaRPr lang="ko-KR" altLang="en-US" sz="2400">
            <a:latin typeface="맑은 고딕" pitchFamily="50" charset="-127"/>
            <a:ea typeface="맑은 고딕" pitchFamily="50" charset="-127"/>
          </a:endParaRPr>
        </a:p>
      </dgm:t>
    </dgm:pt>
    <dgm:pt modelId="{D53DBFFB-8242-43A2-B317-B5829AAA3489}">
      <dgm:prSet phldrT="[텍스트]" custT="1"/>
      <dgm:spPr/>
      <dgm:t>
        <a:bodyPr/>
        <a:lstStyle/>
        <a:p>
          <a:pPr latinLnBrk="1"/>
          <a:r>
            <a:rPr lang="en-US" altLang="ko-KR" sz="1000" dirty="0" smtClean="0">
              <a:latin typeface="맑은 고딕" pitchFamily="50" charset="-127"/>
              <a:ea typeface="맑은 고딕" pitchFamily="50" charset="-127"/>
            </a:rPr>
            <a:t>Model</a:t>
          </a:r>
          <a:r>
            <a:rPr lang="ko-KR" altLang="en-US" sz="1000" dirty="0" smtClean="0">
              <a:latin typeface="맑은 고딕" pitchFamily="50" charset="-127"/>
              <a:ea typeface="맑은 고딕" pitchFamily="50" charset="-127"/>
            </a:rPr>
            <a:t>에</a:t>
          </a:r>
          <a:r>
            <a:rPr lang="en-US" altLang="ko-KR" sz="1000" dirty="0" smtClean="0">
              <a:latin typeface="맑은 고딕" pitchFamily="50" charset="-127"/>
              <a:ea typeface="맑은 고딕" pitchFamily="50" charset="-127"/>
            </a:rPr>
            <a:t> </a:t>
          </a:r>
          <a:r>
            <a:rPr lang="ko-KR" altLang="en-US" sz="1000" dirty="0" smtClean="0">
              <a:latin typeface="맑은 고딕" pitchFamily="50" charset="-127"/>
              <a:ea typeface="맑은 고딕" pitchFamily="50" charset="-127"/>
            </a:rPr>
            <a:t>명령을 보내 데이터의 상태를 </a:t>
          </a:r>
          <a:r>
            <a:rPr lang="ko-KR" altLang="en-US" sz="1000" dirty="0" smtClean="0">
              <a:latin typeface="맑은 고딕" pitchFamily="50" charset="-127"/>
              <a:ea typeface="맑은 고딕" pitchFamily="50" charset="-127"/>
            </a:rPr>
            <a:t>바꾸거나 가져온 후 </a:t>
          </a:r>
          <a:r>
            <a:rPr lang="en-US" altLang="ko-KR" sz="1000" dirty="0" smtClean="0">
              <a:latin typeface="맑은 고딕" pitchFamily="50" charset="-127"/>
              <a:ea typeface="맑은 고딕" pitchFamily="50" charset="-127"/>
            </a:rPr>
            <a:t>View </a:t>
          </a:r>
          <a:r>
            <a:rPr lang="ko-KR" altLang="en-US" sz="1000" dirty="0" smtClean="0">
              <a:latin typeface="맑은 고딕" pitchFamily="50" charset="-127"/>
              <a:ea typeface="맑은 고딕" pitchFamily="50" charset="-127"/>
            </a:rPr>
            <a:t>를 제어하여 사용자에게 전달</a:t>
          </a:r>
          <a:r>
            <a:rPr lang="en-US" altLang="ko-KR" sz="1000" dirty="0" smtClean="0">
              <a:latin typeface="맑은 고딕" pitchFamily="50" charset="-127"/>
              <a:ea typeface="맑은 고딕" pitchFamily="50" charset="-127"/>
            </a:rPr>
            <a:t>.</a:t>
          </a:r>
          <a:endParaRPr lang="ko-KR" altLang="en-US" sz="1000" dirty="0">
            <a:latin typeface="맑은 고딕" pitchFamily="50" charset="-127"/>
            <a:ea typeface="맑은 고딕" pitchFamily="50" charset="-127"/>
          </a:endParaRPr>
        </a:p>
      </dgm:t>
    </dgm:pt>
    <dgm:pt modelId="{19FD882B-AE6B-41E5-A933-512241F3E7E0}" type="parTrans" cxnId="{CCE1261C-D752-4204-96BD-FD389C6086AF}">
      <dgm:prSet/>
      <dgm:spPr/>
      <dgm:t>
        <a:bodyPr/>
        <a:lstStyle/>
        <a:p>
          <a:pPr latinLnBrk="1"/>
          <a:endParaRPr lang="ko-KR" altLang="en-US" sz="2400">
            <a:latin typeface="맑은 고딕" pitchFamily="50" charset="-127"/>
            <a:ea typeface="맑은 고딕" pitchFamily="50" charset="-127"/>
          </a:endParaRPr>
        </a:p>
      </dgm:t>
    </dgm:pt>
    <dgm:pt modelId="{129EB4AF-01B1-4C1A-AD4E-DAEB98304CA3}" type="sibTrans" cxnId="{CCE1261C-D752-4204-96BD-FD389C6086AF}">
      <dgm:prSet/>
      <dgm:spPr/>
      <dgm:t>
        <a:bodyPr/>
        <a:lstStyle/>
        <a:p>
          <a:pPr latinLnBrk="1"/>
          <a:endParaRPr lang="ko-KR" altLang="en-US" sz="2400">
            <a:latin typeface="맑은 고딕" pitchFamily="50" charset="-127"/>
            <a:ea typeface="맑은 고딕" pitchFamily="50" charset="-127"/>
          </a:endParaRPr>
        </a:p>
      </dgm:t>
    </dgm:pt>
    <dgm:pt modelId="{9D38D2FB-41E5-48AD-AB53-6E2138FC1F19}">
      <dgm:prSet phldrT="[텍스트]" custT="1"/>
      <dgm:spPr/>
      <dgm:t>
        <a:bodyPr/>
        <a:lstStyle/>
        <a:p>
          <a:pPr latinLnBrk="1"/>
          <a:r>
            <a:rPr lang="ko-KR" altLang="en-US" sz="1050" dirty="0" smtClean="0">
              <a:latin typeface="맑은 고딕" pitchFamily="50" charset="-127"/>
              <a:ea typeface="맑은 고딕" pitchFamily="50" charset="-127"/>
            </a:rPr>
            <a:t>일반적으로 화면에 표시하기 위해 필요한 상태 및 데이터를 모델에서 가져옴</a:t>
          </a:r>
          <a:r>
            <a:rPr lang="en-US" altLang="ko-KR" sz="1050" dirty="0" smtClean="0">
              <a:latin typeface="맑은 고딕" pitchFamily="50" charset="-127"/>
              <a:ea typeface="맑은 고딕" pitchFamily="50" charset="-127"/>
            </a:rPr>
            <a:t>.</a:t>
          </a:r>
          <a:endParaRPr lang="ko-KR" altLang="en-US" sz="1050" dirty="0">
            <a:latin typeface="맑은 고딕" pitchFamily="50" charset="-127"/>
            <a:ea typeface="맑은 고딕" pitchFamily="50" charset="-127"/>
          </a:endParaRPr>
        </a:p>
      </dgm:t>
    </dgm:pt>
    <dgm:pt modelId="{FD66CFA4-41F1-4010-B485-26D5429989BF}" type="parTrans" cxnId="{44385951-39EE-416E-80BF-1AECB9B76BE0}">
      <dgm:prSet/>
      <dgm:spPr/>
      <dgm:t>
        <a:bodyPr/>
        <a:lstStyle/>
        <a:p>
          <a:pPr latinLnBrk="1"/>
          <a:endParaRPr lang="ko-KR" altLang="en-US" sz="2400">
            <a:latin typeface="맑은 고딕" pitchFamily="50" charset="-127"/>
            <a:ea typeface="맑은 고딕" pitchFamily="50" charset="-127"/>
          </a:endParaRPr>
        </a:p>
      </dgm:t>
    </dgm:pt>
    <dgm:pt modelId="{5D557CBD-CFCB-4E47-BFCD-2E68446DDDFA}" type="sibTrans" cxnId="{44385951-39EE-416E-80BF-1AECB9B76BE0}">
      <dgm:prSet/>
      <dgm:spPr/>
      <dgm:t>
        <a:bodyPr/>
        <a:lstStyle/>
        <a:p>
          <a:pPr latinLnBrk="1"/>
          <a:endParaRPr lang="ko-KR" altLang="en-US" sz="2400">
            <a:latin typeface="맑은 고딕" pitchFamily="50" charset="-127"/>
            <a:ea typeface="맑은 고딕" pitchFamily="50" charset="-127"/>
          </a:endParaRPr>
        </a:p>
      </dgm:t>
    </dgm:pt>
    <dgm:pt modelId="{5D061459-E867-44EA-AFFD-89ACD01C9588}" type="pres">
      <dgm:prSet presAssocID="{100414F8-F26A-477B-A701-4B9045E64FBA}" presName="list" presStyleCnt="0">
        <dgm:presLayoutVars>
          <dgm:dir/>
          <dgm:animLvl val="lvl"/>
        </dgm:presLayoutVars>
      </dgm:prSet>
      <dgm:spPr/>
    </dgm:pt>
    <dgm:pt modelId="{C6199594-CAAC-4B4B-82EA-185643607A76}" type="pres">
      <dgm:prSet presAssocID="{8649EA57-596A-4ECD-8C4D-9C2408FFA591}" presName="posSpace" presStyleCnt="0"/>
      <dgm:spPr/>
    </dgm:pt>
    <dgm:pt modelId="{622BF1C8-5C82-436A-AD29-35D4BA6E1A17}" type="pres">
      <dgm:prSet presAssocID="{8649EA57-596A-4ECD-8C4D-9C2408FFA591}" presName="vertFlow" presStyleCnt="0"/>
      <dgm:spPr/>
    </dgm:pt>
    <dgm:pt modelId="{978AC422-A6A0-4533-9035-F344887270D9}" type="pres">
      <dgm:prSet presAssocID="{8649EA57-596A-4ECD-8C4D-9C2408FFA591}" presName="topSpace" presStyleCnt="0"/>
      <dgm:spPr/>
    </dgm:pt>
    <dgm:pt modelId="{2EC93885-9F00-4A43-84C6-5A237095C816}" type="pres">
      <dgm:prSet presAssocID="{8649EA57-596A-4ECD-8C4D-9C2408FFA591}" presName="firstComp" presStyleCnt="0"/>
      <dgm:spPr/>
    </dgm:pt>
    <dgm:pt modelId="{7F30CE36-5752-4AAA-85CB-7FB18DC2C9BC}" type="pres">
      <dgm:prSet presAssocID="{8649EA57-596A-4ECD-8C4D-9C2408FFA591}" presName="firstChild" presStyleLbl="bgAccFollowNode1" presStyleIdx="0" presStyleCnt="6"/>
      <dgm:spPr/>
    </dgm:pt>
    <dgm:pt modelId="{E3902418-970D-4C4E-A036-29D97C06B6AD}" type="pres">
      <dgm:prSet presAssocID="{8649EA57-596A-4ECD-8C4D-9C2408FFA591}" presName="firstChildTx" presStyleLbl="bgAccFollowNode1" presStyleIdx="0" presStyleCnt="6">
        <dgm:presLayoutVars>
          <dgm:bulletEnabled val="1"/>
        </dgm:presLayoutVars>
      </dgm:prSet>
      <dgm:spPr/>
    </dgm:pt>
    <dgm:pt modelId="{0A5D6107-6BAC-4A95-ABB5-A084972B720D}" type="pres">
      <dgm:prSet presAssocID="{0F254DAF-1E0C-4EB5-B809-7F0DF610CC3A}" presName="comp" presStyleCnt="0"/>
      <dgm:spPr/>
    </dgm:pt>
    <dgm:pt modelId="{67166072-DA8E-4CED-826C-62600B6B3315}" type="pres">
      <dgm:prSet presAssocID="{0F254DAF-1E0C-4EB5-B809-7F0DF610CC3A}" presName="child" presStyleLbl="bgAccFollowNode1" presStyleIdx="1" presStyleCnt="6"/>
      <dgm:spPr/>
    </dgm:pt>
    <dgm:pt modelId="{41D46007-7D53-4602-A072-1E4F6F183282}" type="pres">
      <dgm:prSet presAssocID="{0F254DAF-1E0C-4EB5-B809-7F0DF610CC3A}" presName="childTx" presStyleLbl="bgAccFollowNode1" presStyleIdx="1" presStyleCnt="6">
        <dgm:presLayoutVars>
          <dgm:bulletEnabled val="1"/>
        </dgm:presLayoutVars>
      </dgm:prSet>
      <dgm:spPr/>
    </dgm:pt>
    <dgm:pt modelId="{D561DA54-810C-4E7F-9E96-5DCCAAB6558E}" type="pres">
      <dgm:prSet presAssocID="{8649EA57-596A-4ECD-8C4D-9C2408FFA591}" presName="negSpace" presStyleCnt="0"/>
      <dgm:spPr/>
    </dgm:pt>
    <dgm:pt modelId="{D31ECDB0-863D-46FA-A878-A22D06A74D89}" type="pres">
      <dgm:prSet presAssocID="{8649EA57-596A-4ECD-8C4D-9C2408FFA591}" presName="circle" presStyleLbl="node1" presStyleIdx="0" presStyleCnt="3"/>
      <dgm:spPr/>
    </dgm:pt>
    <dgm:pt modelId="{FA6A1365-83A7-4041-A5C1-51EB6B8D60C6}" type="pres">
      <dgm:prSet presAssocID="{1D803CC0-D025-40A5-8D8E-D49FE9EC8654}" presName="transSpace" presStyleCnt="0"/>
      <dgm:spPr/>
    </dgm:pt>
    <dgm:pt modelId="{E8867FBB-7B68-4855-837E-C3A27BE11E2E}" type="pres">
      <dgm:prSet presAssocID="{71E6D8F6-968E-4B8D-B8AD-33C3FA9532BD}" presName="posSpace" presStyleCnt="0"/>
      <dgm:spPr/>
    </dgm:pt>
    <dgm:pt modelId="{290FBDE5-E1A0-4E27-9408-C1DD8C9FE961}" type="pres">
      <dgm:prSet presAssocID="{71E6D8F6-968E-4B8D-B8AD-33C3FA9532BD}" presName="vertFlow" presStyleCnt="0"/>
      <dgm:spPr/>
    </dgm:pt>
    <dgm:pt modelId="{9FBA927E-5C9A-43A6-B796-DDE8F91DD777}" type="pres">
      <dgm:prSet presAssocID="{71E6D8F6-968E-4B8D-B8AD-33C3FA9532BD}" presName="topSpace" presStyleCnt="0"/>
      <dgm:spPr/>
    </dgm:pt>
    <dgm:pt modelId="{CF649D00-2604-4A52-A944-39D5944A67E9}" type="pres">
      <dgm:prSet presAssocID="{71E6D8F6-968E-4B8D-B8AD-33C3FA9532BD}" presName="firstComp" presStyleCnt="0"/>
      <dgm:spPr/>
    </dgm:pt>
    <dgm:pt modelId="{AF072B27-7C97-488A-B332-67E89C0B9AC9}" type="pres">
      <dgm:prSet presAssocID="{71E6D8F6-968E-4B8D-B8AD-33C3FA9532BD}" presName="firstChild" presStyleLbl="bgAccFollowNode1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2982F154-FDF1-41F7-9E08-82DAA04C2327}" type="pres">
      <dgm:prSet presAssocID="{71E6D8F6-968E-4B8D-B8AD-33C3FA9532BD}" presName="firstChildTx" presStyleLbl="bgAccFollow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6F4E304-E3BD-4CF3-9CC0-BCBB24BD52CB}" type="pres">
      <dgm:prSet presAssocID="{9D38D2FB-41E5-48AD-AB53-6E2138FC1F19}" presName="comp" presStyleCnt="0"/>
      <dgm:spPr/>
    </dgm:pt>
    <dgm:pt modelId="{2FDE1143-785C-4CAC-8723-52B579FDCA0D}" type="pres">
      <dgm:prSet presAssocID="{9D38D2FB-41E5-48AD-AB53-6E2138FC1F19}" presName="child" presStyleLbl="bgAccFollowNode1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32744BA4-01AE-43CD-8709-7BDE354A883D}" type="pres">
      <dgm:prSet presAssocID="{9D38D2FB-41E5-48AD-AB53-6E2138FC1F19}" presName="childTx" presStyleLbl="bgAccFollow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7BC023-3428-446F-9277-086492A213D6}" type="pres">
      <dgm:prSet presAssocID="{71E6D8F6-968E-4B8D-B8AD-33C3FA9532BD}" presName="negSpace" presStyleCnt="0"/>
      <dgm:spPr/>
    </dgm:pt>
    <dgm:pt modelId="{EDA31F45-3A3F-4B3E-979E-63D8A28F9DAB}" type="pres">
      <dgm:prSet presAssocID="{71E6D8F6-968E-4B8D-B8AD-33C3FA9532BD}" presName="circle" presStyleLbl="node1" presStyleIdx="1" presStyleCnt="3"/>
      <dgm:spPr/>
    </dgm:pt>
    <dgm:pt modelId="{19AB09CD-8088-44F6-AD5B-86B48D6A5D3B}" type="pres">
      <dgm:prSet presAssocID="{D2F289A2-0666-4346-902B-476B2F546676}" presName="transSpace" presStyleCnt="0"/>
      <dgm:spPr/>
    </dgm:pt>
    <dgm:pt modelId="{4E63D366-1557-4FAF-A028-0808BC5D902F}" type="pres">
      <dgm:prSet presAssocID="{2DE731FF-73A3-4B17-9312-EC5F433E05C7}" presName="posSpace" presStyleCnt="0"/>
      <dgm:spPr/>
    </dgm:pt>
    <dgm:pt modelId="{C3F7C5D3-6564-4E01-A2A6-4C71E7A52E4A}" type="pres">
      <dgm:prSet presAssocID="{2DE731FF-73A3-4B17-9312-EC5F433E05C7}" presName="vertFlow" presStyleCnt="0"/>
      <dgm:spPr/>
    </dgm:pt>
    <dgm:pt modelId="{16B6052A-33F3-4613-AC0A-C1BBBFCE6C12}" type="pres">
      <dgm:prSet presAssocID="{2DE731FF-73A3-4B17-9312-EC5F433E05C7}" presName="topSpace" presStyleCnt="0"/>
      <dgm:spPr/>
    </dgm:pt>
    <dgm:pt modelId="{B33C2852-9E6B-41A7-8674-3B945A0AA26C}" type="pres">
      <dgm:prSet presAssocID="{2DE731FF-73A3-4B17-9312-EC5F433E05C7}" presName="firstComp" presStyleCnt="0"/>
      <dgm:spPr/>
    </dgm:pt>
    <dgm:pt modelId="{6CB26356-27AB-4303-A740-E4ED4E89BA1E}" type="pres">
      <dgm:prSet presAssocID="{2DE731FF-73A3-4B17-9312-EC5F433E05C7}" presName="firstChild" presStyleLbl="bgAccFollowNode1" presStyleIdx="4" presStyleCnt="6"/>
      <dgm:spPr/>
    </dgm:pt>
    <dgm:pt modelId="{BF957509-8936-4E65-8405-FF363D276A2C}" type="pres">
      <dgm:prSet presAssocID="{2DE731FF-73A3-4B17-9312-EC5F433E05C7}" presName="firstChildTx" presStyleLbl="bgAccFollowNode1" presStyleIdx="4" presStyleCnt="6">
        <dgm:presLayoutVars>
          <dgm:bulletEnabled val="1"/>
        </dgm:presLayoutVars>
      </dgm:prSet>
      <dgm:spPr/>
    </dgm:pt>
    <dgm:pt modelId="{F3516014-C5FE-4BA0-8D64-089C1CD51416}" type="pres">
      <dgm:prSet presAssocID="{D53DBFFB-8242-43A2-B317-B5829AAA3489}" presName="comp" presStyleCnt="0"/>
      <dgm:spPr/>
    </dgm:pt>
    <dgm:pt modelId="{A3195DCE-0988-4BD4-B864-467284122A71}" type="pres">
      <dgm:prSet presAssocID="{D53DBFFB-8242-43A2-B317-B5829AAA3489}" presName="child" presStyleLbl="bgAccFollowNode1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686FE2EB-B083-4759-90F0-870FF8F83D02}" type="pres">
      <dgm:prSet presAssocID="{D53DBFFB-8242-43A2-B317-B5829AAA3489}" presName="childTx" presStyleLbl="bgAccFollow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D87C1ED-8916-4A78-A2D8-240FE517FEEC}" type="pres">
      <dgm:prSet presAssocID="{2DE731FF-73A3-4B17-9312-EC5F433E05C7}" presName="negSpace" presStyleCnt="0"/>
      <dgm:spPr/>
    </dgm:pt>
    <dgm:pt modelId="{840AA5F9-42DB-4D7C-AD24-5833BBEBAEC8}" type="pres">
      <dgm:prSet presAssocID="{2DE731FF-73A3-4B17-9312-EC5F433E05C7}" presName="circle" presStyleLbl="node1" presStyleIdx="2" presStyleCnt="3"/>
      <dgm:spPr/>
    </dgm:pt>
  </dgm:ptLst>
  <dgm:cxnLst>
    <dgm:cxn modelId="{0697BED5-3AEF-4149-A1E2-AD8BAB934AC7}" type="presOf" srcId="{0F254DAF-1E0C-4EB5-B809-7F0DF610CC3A}" destId="{67166072-DA8E-4CED-826C-62600B6B3315}" srcOrd="0" destOrd="0" presId="urn:microsoft.com/office/officeart/2005/8/layout/hList9"/>
    <dgm:cxn modelId="{9FBF66EC-EE6F-4C16-B0C6-EEFF413F43A1}" srcId="{71E6D8F6-968E-4B8D-B8AD-33C3FA9532BD}" destId="{6FA669B8-D47C-4B22-A628-2CD5D5417310}" srcOrd="0" destOrd="0" parTransId="{44D69285-C23F-42C0-A648-4B4CC05C48DB}" sibTransId="{9FB9BD41-A5ED-4C21-9ABF-5DEAE7012AEA}"/>
    <dgm:cxn modelId="{1729472B-96ED-4E08-81BE-B45B9E0F02A9}" type="presOf" srcId="{D53DBFFB-8242-43A2-B317-B5829AAA3489}" destId="{686FE2EB-B083-4759-90F0-870FF8F83D02}" srcOrd="1" destOrd="0" presId="urn:microsoft.com/office/officeart/2005/8/layout/hList9"/>
    <dgm:cxn modelId="{2105D8D5-3C52-4FF6-A52F-257D7A803131}" type="presOf" srcId="{6FA669B8-D47C-4B22-A628-2CD5D5417310}" destId="{2982F154-FDF1-41F7-9E08-82DAA04C2327}" srcOrd="1" destOrd="0" presId="urn:microsoft.com/office/officeart/2005/8/layout/hList9"/>
    <dgm:cxn modelId="{79E3F328-B808-40AF-9CD6-6841EF8D3C78}" type="presOf" srcId="{8649EA57-596A-4ECD-8C4D-9C2408FFA591}" destId="{D31ECDB0-863D-46FA-A878-A22D06A74D89}" srcOrd="0" destOrd="0" presId="urn:microsoft.com/office/officeart/2005/8/layout/hList9"/>
    <dgm:cxn modelId="{67103C58-AB4E-4976-9E0E-D673FCDB8328}" type="presOf" srcId="{3EF413F6-3007-4542-94F4-FD8E577600B6}" destId="{6CB26356-27AB-4303-A740-E4ED4E89BA1E}" srcOrd="0" destOrd="0" presId="urn:microsoft.com/office/officeart/2005/8/layout/hList9"/>
    <dgm:cxn modelId="{00C515FA-E2B4-44A0-8F65-59ECECB346CB}" type="presOf" srcId="{6FA669B8-D47C-4B22-A628-2CD5D5417310}" destId="{AF072B27-7C97-488A-B332-67E89C0B9AC9}" srcOrd="0" destOrd="0" presId="urn:microsoft.com/office/officeart/2005/8/layout/hList9"/>
    <dgm:cxn modelId="{C2420206-931E-4075-81D4-419DF30EC2E3}" srcId="{2DE731FF-73A3-4B17-9312-EC5F433E05C7}" destId="{3EF413F6-3007-4542-94F4-FD8E577600B6}" srcOrd="0" destOrd="0" parTransId="{60E6C9FC-7BB1-4B6F-AC4B-BF926E6F24E7}" sibTransId="{BF0FF6B1-B741-4F7F-94AB-84836C89A6FA}"/>
    <dgm:cxn modelId="{FFF3771C-6B75-4B9E-9647-ECFC89E68BDB}" type="presOf" srcId="{9D38D2FB-41E5-48AD-AB53-6E2138FC1F19}" destId="{32744BA4-01AE-43CD-8709-7BDE354A883D}" srcOrd="1" destOrd="0" presId="urn:microsoft.com/office/officeart/2005/8/layout/hList9"/>
    <dgm:cxn modelId="{38FC5C70-CD41-4634-B8F4-E0D0D8B6B72F}" type="presOf" srcId="{5DDF2A8E-DD87-4A2E-93F0-A863E96381EB}" destId="{E3902418-970D-4C4E-A036-29D97C06B6AD}" srcOrd="1" destOrd="0" presId="urn:microsoft.com/office/officeart/2005/8/layout/hList9"/>
    <dgm:cxn modelId="{AA696759-70E4-45D2-9E5D-211098E88F47}" type="presOf" srcId="{0F254DAF-1E0C-4EB5-B809-7F0DF610CC3A}" destId="{41D46007-7D53-4602-A072-1E4F6F183282}" srcOrd="1" destOrd="0" presId="urn:microsoft.com/office/officeart/2005/8/layout/hList9"/>
    <dgm:cxn modelId="{D727B91A-65FF-43A8-BC82-7C362D3FB580}" srcId="{100414F8-F26A-477B-A701-4B9045E64FBA}" destId="{8649EA57-596A-4ECD-8C4D-9C2408FFA591}" srcOrd="0" destOrd="0" parTransId="{C4896B75-65C9-4DD3-A232-447FBB8396C9}" sibTransId="{1D803CC0-D025-40A5-8D8E-D49FE9EC8654}"/>
    <dgm:cxn modelId="{9A3598EE-5003-48C7-A31C-F688DE2B2079}" type="presOf" srcId="{2DE731FF-73A3-4B17-9312-EC5F433E05C7}" destId="{840AA5F9-42DB-4D7C-AD24-5833BBEBAEC8}" srcOrd="0" destOrd="0" presId="urn:microsoft.com/office/officeart/2005/8/layout/hList9"/>
    <dgm:cxn modelId="{9136E406-657E-4369-A9EF-BB7A5EC282BF}" type="presOf" srcId="{5DDF2A8E-DD87-4A2E-93F0-A863E96381EB}" destId="{7F30CE36-5752-4AAA-85CB-7FB18DC2C9BC}" srcOrd="0" destOrd="0" presId="urn:microsoft.com/office/officeart/2005/8/layout/hList9"/>
    <dgm:cxn modelId="{F07F4E94-AE7F-4796-999C-85D459C47047}" srcId="{100414F8-F26A-477B-A701-4B9045E64FBA}" destId="{71E6D8F6-968E-4B8D-B8AD-33C3FA9532BD}" srcOrd="1" destOrd="0" parTransId="{EF2B71E6-263D-4CEB-B2FF-95435B358933}" sibTransId="{D2F289A2-0666-4346-902B-476B2F546676}"/>
    <dgm:cxn modelId="{EBD6642A-9D31-4D6B-B4B2-3C807CC4BA72}" type="presOf" srcId="{9D38D2FB-41E5-48AD-AB53-6E2138FC1F19}" destId="{2FDE1143-785C-4CAC-8723-52B579FDCA0D}" srcOrd="0" destOrd="0" presId="urn:microsoft.com/office/officeart/2005/8/layout/hList9"/>
    <dgm:cxn modelId="{D48A4D5B-F754-4198-ADBF-DF83D6EEFA8D}" srcId="{8649EA57-596A-4ECD-8C4D-9C2408FFA591}" destId="{5DDF2A8E-DD87-4A2E-93F0-A863E96381EB}" srcOrd="0" destOrd="0" parTransId="{0D4BA4D9-1ACC-4230-A4E7-8758E1BAA1DD}" sibTransId="{68DD7520-F392-4C8B-8A8F-B573135B5C6C}"/>
    <dgm:cxn modelId="{8065992D-EB9E-46A7-B4C0-A5C635625312}" srcId="{100414F8-F26A-477B-A701-4B9045E64FBA}" destId="{2DE731FF-73A3-4B17-9312-EC5F433E05C7}" srcOrd="2" destOrd="0" parTransId="{D898D423-A5D4-4718-8B24-16467B7E459A}" sibTransId="{0B5BB848-1BED-4938-85B9-2C7CAAFFFC08}"/>
    <dgm:cxn modelId="{44385951-39EE-416E-80BF-1AECB9B76BE0}" srcId="{71E6D8F6-968E-4B8D-B8AD-33C3FA9532BD}" destId="{9D38D2FB-41E5-48AD-AB53-6E2138FC1F19}" srcOrd="1" destOrd="0" parTransId="{FD66CFA4-41F1-4010-B485-26D5429989BF}" sibTransId="{5D557CBD-CFCB-4E47-BFCD-2E68446DDDFA}"/>
    <dgm:cxn modelId="{40C8EC4C-F2B7-47D5-9DF2-25B802CD5ACF}" type="presOf" srcId="{D53DBFFB-8242-43A2-B317-B5829AAA3489}" destId="{A3195DCE-0988-4BD4-B864-467284122A71}" srcOrd="0" destOrd="0" presId="urn:microsoft.com/office/officeart/2005/8/layout/hList9"/>
    <dgm:cxn modelId="{FAC2147E-0F49-440E-A14A-CCAF0FCC27C8}" type="presOf" srcId="{71E6D8F6-968E-4B8D-B8AD-33C3FA9532BD}" destId="{EDA31F45-3A3F-4B3E-979E-63D8A28F9DAB}" srcOrd="0" destOrd="0" presId="urn:microsoft.com/office/officeart/2005/8/layout/hList9"/>
    <dgm:cxn modelId="{17CC9A1C-2EA9-4B9A-BFA3-8B2CC4BD12C0}" srcId="{8649EA57-596A-4ECD-8C4D-9C2408FFA591}" destId="{0F254DAF-1E0C-4EB5-B809-7F0DF610CC3A}" srcOrd="1" destOrd="0" parTransId="{2C417ABF-4CBF-4EDA-BEB8-4732868796CB}" sibTransId="{E3EBC703-DFF6-4205-9C27-53842166D12C}"/>
    <dgm:cxn modelId="{FA21B4F8-4A68-4252-B2BD-87A6AABBD611}" type="presOf" srcId="{100414F8-F26A-477B-A701-4B9045E64FBA}" destId="{5D061459-E867-44EA-AFFD-89ACD01C9588}" srcOrd="0" destOrd="0" presId="urn:microsoft.com/office/officeart/2005/8/layout/hList9"/>
    <dgm:cxn modelId="{5A71D39E-D65F-4A90-9A38-A008662AEB08}" type="presOf" srcId="{3EF413F6-3007-4542-94F4-FD8E577600B6}" destId="{BF957509-8936-4E65-8405-FF363D276A2C}" srcOrd="1" destOrd="0" presId="urn:microsoft.com/office/officeart/2005/8/layout/hList9"/>
    <dgm:cxn modelId="{CCE1261C-D752-4204-96BD-FD389C6086AF}" srcId="{2DE731FF-73A3-4B17-9312-EC5F433E05C7}" destId="{D53DBFFB-8242-43A2-B317-B5829AAA3489}" srcOrd="1" destOrd="0" parTransId="{19FD882B-AE6B-41E5-A933-512241F3E7E0}" sibTransId="{129EB4AF-01B1-4C1A-AD4E-DAEB98304CA3}"/>
    <dgm:cxn modelId="{157F3528-6A72-41B5-9251-7CEE4F6BE6EC}" type="presParOf" srcId="{5D061459-E867-44EA-AFFD-89ACD01C9588}" destId="{C6199594-CAAC-4B4B-82EA-185643607A76}" srcOrd="0" destOrd="0" presId="urn:microsoft.com/office/officeart/2005/8/layout/hList9"/>
    <dgm:cxn modelId="{3FF32ECD-46A3-44D8-8B8B-298164773EF5}" type="presParOf" srcId="{5D061459-E867-44EA-AFFD-89ACD01C9588}" destId="{622BF1C8-5C82-436A-AD29-35D4BA6E1A17}" srcOrd="1" destOrd="0" presId="urn:microsoft.com/office/officeart/2005/8/layout/hList9"/>
    <dgm:cxn modelId="{EBEAAAF4-3819-4B05-BE18-A3F9BB73C1C1}" type="presParOf" srcId="{622BF1C8-5C82-436A-AD29-35D4BA6E1A17}" destId="{978AC422-A6A0-4533-9035-F344887270D9}" srcOrd="0" destOrd="0" presId="urn:microsoft.com/office/officeart/2005/8/layout/hList9"/>
    <dgm:cxn modelId="{3DD4D742-4AB8-49E0-8C5D-1A04F7A92CB5}" type="presParOf" srcId="{622BF1C8-5C82-436A-AD29-35D4BA6E1A17}" destId="{2EC93885-9F00-4A43-84C6-5A237095C816}" srcOrd="1" destOrd="0" presId="urn:microsoft.com/office/officeart/2005/8/layout/hList9"/>
    <dgm:cxn modelId="{B8D70AD9-67E9-4780-ADB2-FD00625AC312}" type="presParOf" srcId="{2EC93885-9F00-4A43-84C6-5A237095C816}" destId="{7F30CE36-5752-4AAA-85CB-7FB18DC2C9BC}" srcOrd="0" destOrd="0" presId="urn:microsoft.com/office/officeart/2005/8/layout/hList9"/>
    <dgm:cxn modelId="{BCDACEBE-F18B-48A1-8526-2FC86276100D}" type="presParOf" srcId="{2EC93885-9F00-4A43-84C6-5A237095C816}" destId="{E3902418-970D-4C4E-A036-29D97C06B6AD}" srcOrd="1" destOrd="0" presId="urn:microsoft.com/office/officeart/2005/8/layout/hList9"/>
    <dgm:cxn modelId="{8D896BB1-5D8A-40B8-8E2E-1BEF7449556F}" type="presParOf" srcId="{622BF1C8-5C82-436A-AD29-35D4BA6E1A17}" destId="{0A5D6107-6BAC-4A95-ABB5-A084972B720D}" srcOrd="2" destOrd="0" presId="urn:microsoft.com/office/officeart/2005/8/layout/hList9"/>
    <dgm:cxn modelId="{D203C82B-5BD2-40C4-AFAB-1E2AD6E7A7CA}" type="presParOf" srcId="{0A5D6107-6BAC-4A95-ABB5-A084972B720D}" destId="{67166072-DA8E-4CED-826C-62600B6B3315}" srcOrd="0" destOrd="0" presId="urn:microsoft.com/office/officeart/2005/8/layout/hList9"/>
    <dgm:cxn modelId="{8D97D3FD-87D9-4547-9EF7-9E9AEE8AC0D5}" type="presParOf" srcId="{0A5D6107-6BAC-4A95-ABB5-A084972B720D}" destId="{41D46007-7D53-4602-A072-1E4F6F183282}" srcOrd="1" destOrd="0" presId="urn:microsoft.com/office/officeart/2005/8/layout/hList9"/>
    <dgm:cxn modelId="{D670DCDA-340D-4BA3-B331-A94A6DEC95D5}" type="presParOf" srcId="{5D061459-E867-44EA-AFFD-89ACD01C9588}" destId="{D561DA54-810C-4E7F-9E96-5DCCAAB6558E}" srcOrd="2" destOrd="0" presId="urn:microsoft.com/office/officeart/2005/8/layout/hList9"/>
    <dgm:cxn modelId="{19C9DF7C-9712-4E02-AD58-A002E4F9BC5A}" type="presParOf" srcId="{5D061459-E867-44EA-AFFD-89ACD01C9588}" destId="{D31ECDB0-863D-46FA-A878-A22D06A74D89}" srcOrd="3" destOrd="0" presId="urn:microsoft.com/office/officeart/2005/8/layout/hList9"/>
    <dgm:cxn modelId="{2C013EDC-74A9-4C4A-92C9-5469E0844EA4}" type="presParOf" srcId="{5D061459-E867-44EA-AFFD-89ACD01C9588}" destId="{FA6A1365-83A7-4041-A5C1-51EB6B8D60C6}" srcOrd="4" destOrd="0" presId="urn:microsoft.com/office/officeart/2005/8/layout/hList9"/>
    <dgm:cxn modelId="{20DF41E6-E982-4227-AAB4-9901FFCFD5AC}" type="presParOf" srcId="{5D061459-E867-44EA-AFFD-89ACD01C9588}" destId="{E8867FBB-7B68-4855-837E-C3A27BE11E2E}" srcOrd="5" destOrd="0" presId="urn:microsoft.com/office/officeart/2005/8/layout/hList9"/>
    <dgm:cxn modelId="{0DD1A834-6DB8-4CB8-AF3F-04F28EF55B6C}" type="presParOf" srcId="{5D061459-E867-44EA-AFFD-89ACD01C9588}" destId="{290FBDE5-E1A0-4E27-9408-C1DD8C9FE961}" srcOrd="6" destOrd="0" presId="urn:microsoft.com/office/officeart/2005/8/layout/hList9"/>
    <dgm:cxn modelId="{F91C2947-8153-427C-BE48-6B3E232C0A20}" type="presParOf" srcId="{290FBDE5-E1A0-4E27-9408-C1DD8C9FE961}" destId="{9FBA927E-5C9A-43A6-B796-DDE8F91DD777}" srcOrd="0" destOrd="0" presId="urn:microsoft.com/office/officeart/2005/8/layout/hList9"/>
    <dgm:cxn modelId="{26B669B6-0EAA-4FF1-B386-576C6CCB4496}" type="presParOf" srcId="{290FBDE5-E1A0-4E27-9408-C1DD8C9FE961}" destId="{CF649D00-2604-4A52-A944-39D5944A67E9}" srcOrd="1" destOrd="0" presId="urn:microsoft.com/office/officeart/2005/8/layout/hList9"/>
    <dgm:cxn modelId="{66E6C2B1-1551-41FC-90C5-04DFB2AD7511}" type="presParOf" srcId="{CF649D00-2604-4A52-A944-39D5944A67E9}" destId="{AF072B27-7C97-488A-B332-67E89C0B9AC9}" srcOrd="0" destOrd="0" presId="urn:microsoft.com/office/officeart/2005/8/layout/hList9"/>
    <dgm:cxn modelId="{140104FF-332A-4937-A90E-BFB3E3BBE83A}" type="presParOf" srcId="{CF649D00-2604-4A52-A944-39D5944A67E9}" destId="{2982F154-FDF1-41F7-9E08-82DAA04C2327}" srcOrd="1" destOrd="0" presId="urn:microsoft.com/office/officeart/2005/8/layout/hList9"/>
    <dgm:cxn modelId="{30AB3E01-F249-4C31-8010-6CAB189AC772}" type="presParOf" srcId="{290FBDE5-E1A0-4E27-9408-C1DD8C9FE961}" destId="{76F4E304-E3BD-4CF3-9CC0-BCBB24BD52CB}" srcOrd="2" destOrd="0" presId="urn:microsoft.com/office/officeart/2005/8/layout/hList9"/>
    <dgm:cxn modelId="{850E1CCC-AF3C-4006-8E84-5632BC005F7E}" type="presParOf" srcId="{76F4E304-E3BD-4CF3-9CC0-BCBB24BD52CB}" destId="{2FDE1143-785C-4CAC-8723-52B579FDCA0D}" srcOrd="0" destOrd="0" presId="urn:microsoft.com/office/officeart/2005/8/layout/hList9"/>
    <dgm:cxn modelId="{47BD3A12-1BF0-4EC5-BB8D-4F22729E1DE0}" type="presParOf" srcId="{76F4E304-E3BD-4CF3-9CC0-BCBB24BD52CB}" destId="{32744BA4-01AE-43CD-8709-7BDE354A883D}" srcOrd="1" destOrd="0" presId="urn:microsoft.com/office/officeart/2005/8/layout/hList9"/>
    <dgm:cxn modelId="{68BF51D0-CAC6-4ABA-AD60-8E8948F86EC2}" type="presParOf" srcId="{5D061459-E867-44EA-AFFD-89ACD01C9588}" destId="{1E7BC023-3428-446F-9277-086492A213D6}" srcOrd="7" destOrd="0" presId="urn:microsoft.com/office/officeart/2005/8/layout/hList9"/>
    <dgm:cxn modelId="{28F5861B-A788-4899-B835-D67704EED62E}" type="presParOf" srcId="{5D061459-E867-44EA-AFFD-89ACD01C9588}" destId="{EDA31F45-3A3F-4B3E-979E-63D8A28F9DAB}" srcOrd="8" destOrd="0" presId="urn:microsoft.com/office/officeart/2005/8/layout/hList9"/>
    <dgm:cxn modelId="{7CE42FA7-4E45-4BBE-9966-3299E1669CE0}" type="presParOf" srcId="{5D061459-E867-44EA-AFFD-89ACD01C9588}" destId="{19AB09CD-8088-44F6-AD5B-86B48D6A5D3B}" srcOrd="9" destOrd="0" presId="urn:microsoft.com/office/officeart/2005/8/layout/hList9"/>
    <dgm:cxn modelId="{864F4507-F3AD-44D3-B660-5C98B3BDF2BF}" type="presParOf" srcId="{5D061459-E867-44EA-AFFD-89ACD01C9588}" destId="{4E63D366-1557-4FAF-A028-0808BC5D902F}" srcOrd="10" destOrd="0" presId="urn:microsoft.com/office/officeart/2005/8/layout/hList9"/>
    <dgm:cxn modelId="{97B2F1BD-CBE2-40A2-ADA4-37FA2904E988}" type="presParOf" srcId="{5D061459-E867-44EA-AFFD-89ACD01C9588}" destId="{C3F7C5D3-6564-4E01-A2A6-4C71E7A52E4A}" srcOrd="11" destOrd="0" presId="urn:microsoft.com/office/officeart/2005/8/layout/hList9"/>
    <dgm:cxn modelId="{26E5B961-E05B-4CBF-A949-34E40CF6771C}" type="presParOf" srcId="{C3F7C5D3-6564-4E01-A2A6-4C71E7A52E4A}" destId="{16B6052A-33F3-4613-AC0A-C1BBBFCE6C12}" srcOrd="0" destOrd="0" presId="urn:microsoft.com/office/officeart/2005/8/layout/hList9"/>
    <dgm:cxn modelId="{3DB2234B-A150-4774-B2CD-DFE1BDD4A643}" type="presParOf" srcId="{C3F7C5D3-6564-4E01-A2A6-4C71E7A52E4A}" destId="{B33C2852-9E6B-41A7-8674-3B945A0AA26C}" srcOrd="1" destOrd="0" presId="urn:microsoft.com/office/officeart/2005/8/layout/hList9"/>
    <dgm:cxn modelId="{5A8B5A35-08B6-4CD5-BADC-4A94DD7E82B3}" type="presParOf" srcId="{B33C2852-9E6B-41A7-8674-3B945A0AA26C}" destId="{6CB26356-27AB-4303-A740-E4ED4E89BA1E}" srcOrd="0" destOrd="0" presId="urn:microsoft.com/office/officeart/2005/8/layout/hList9"/>
    <dgm:cxn modelId="{D744C6B2-EA75-41FF-932A-7347CD5686C4}" type="presParOf" srcId="{B33C2852-9E6B-41A7-8674-3B945A0AA26C}" destId="{BF957509-8936-4E65-8405-FF363D276A2C}" srcOrd="1" destOrd="0" presId="urn:microsoft.com/office/officeart/2005/8/layout/hList9"/>
    <dgm:cxn modelId="{6346DE5A-F0AF-4B3A-AABB-DDAF14522A5D}" type="presParOf" srcId="{C3F7C5D3-6564-4E01-A2A6-4C71E7A52E4A}" destId="{F3516014-C5FE-4BA0-8D64-089C1CD51416}" srcOrd="2" destOrd="0" presId="urn:microsoft.com/office/officeart/2005/8/layout/hList9"/>
    <dgm:cxn modelId="{730A1F85-BF26-4932-9A7C-C799755D4F9A}" type="presParOf" srcId="{F3516014-C5FE-4BA0-8D64-089C1CD51416}" destId="{A3195DCE-0988-4BD4-B864-467284122A71}" srcOrd="0" destOrd="0" presId="urn:microsoft.com/office/officeart/2005/8/layout/hList9"/>
    <dgm:cxn modelId="{B2CD6C3A-BA71-4BA5-AEAE-5BC3629B9880}" type="presParOf" srcId="{F3516014-C5FE-4BA0-8D64-089C1CD51416}" destId="{686FE2EB-B083-4759-90F0-870FF8F83D02}" srcOrd="1" destOrd="0" presId="urn:microsoft.com/office/officeart/2005/8/layout/hList9"/>
    <dgm:cxn modelId="{4195C1E4-6308-4001-9F6C-E8446F52BEF6}" type="presParOf" srcId="{5D061459-E867-44EA-AFFD-89ACD01C9588}" destId="{8D87C1ED-8916-4A78-A2D8-240FE517FEEC}" srcOrd="12" destOrd="0" presId="urn:microsoft.com/office/officeart/2005/8/layout/hList9"/>
    <dgm:cxn modelId="{A9A04E47-758B-4B68-8E90-70A9B5CCE1A4}" type="presParOf" srcId="{5D061459-E867-44EA-AFFD-89ACD01C9588}" destId="{840AA5F9-42DB-4D7C-AD24-5833BBEBAEC8}" srcOrd="13" destOrd="0" presId="urn:microsoft.com/office/officeart/2005/8/layout/hList9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275E668-D185-432A-84DA-212E7715E31E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4541FD4-7CD8-4940-9964-CE0A8214A4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75E668-D185-432A-84DA-212E7715E31E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541FD4-7CD8-4940-9964-CE0A8214A4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75E668-D185-432A-84DA-212E7715E31E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541FD4-7CD8-4940-9964-CE0A8214A4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75E668-D185-432A-84DA-212E7715E31E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541FD4-7CD8-4940-9964-CE0A8214A4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75E668-D185-432A-84DA-212E7715E31E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541FD4-7CD8-4940-9964-CE0A8214A4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75E668-D185-432A-84DA-212E7715E31E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541FD4-7CD8-4940-9964-CE0A8214A4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75E668-D185-432A-84DA-212E7715E31E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541FD4-7CD8-4940-9964-CE0A8214A4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75E668-D185-432A-84DA-212E7715E31E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541FD4-7CD8-4940-9964-CE0A8214A4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75E668-D185-432A-84DA-212E7715E31E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541FD4-7CD8-4940-9964-CE0A8214A4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275E668-D185-432A-84DA-212E7715E31E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4541FD4-7CD8-4940-9964-CE0A8214A4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275E668-D185-432A-84DA-212E7715E31E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4541FD4-7CD8-4940-9964-CE0A8214A4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275E668-D185-432A-84DA-212E7715E31E}" type="datetimeFigureOut">
              <a:rPr lang="ko-KR" altLang="en-US" smtClean="0"/>
              <a:pPr/>
              <a:t>2019-03-04</a:t>
            </a:fld>
            <a:endParaRPr lang="ko-KR" altLang="en-US" dirty="0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4541FD4-7CD8-4940-9964-CE0A8214A4C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ctorydntmd.tistory.com/119" TargetMode="External"/><Relationship Id="rId2" Type="http://schemas.openxmlformats.org/officeDocument/2006/relationships/hyperlink" Target="https://m.blog.naver.com/jhc9639/22096703458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8596" y="1357298"/>
            <a:ext cx="7772400" cy="1828800"/>
          </a:xfrm>
        </p:spPr>
        <p:txBody>
          <a:bodyPr>
            <a:normAutofit/>
          </a:bodyPr>
          <a:lstStyle/>
          <a:p>
            <a:r>
              <a:rPr lang="en-US" altLang="ko-KR" sz="4800" dirty="0" smtClean="0">
                <a:effectLst/>
                <a:latin typeface="맑은 고딕" pitchFamily="50" charset="-127"/>
              </a:rPr>
              <a:t>MVC </a:t>
            </a:r>
            <a:r>
              <a:rPr lang="ko-KR" altLang="en-US" sz="4800" dirty="0" smtClean="0">
                <a:effectLst/>
                <a:latin typeface="맑은 고딕" pitchFamily="50" charset="-127"/>
              </a:rPr>
              <a:t>패턴</a:t>
            </a:r>
            <a:endParaRPr lang="ko-KR" altLang="en-US" sz="4800" dirty="0">
              <a:effectLst/>
              <a:latin typeface="맑은 고딕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285720" y="1785926"/>
          <a:ext cx="828680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맑은 고딕" pitchFamily="50" charset="-127"/>
              </a:rPr>
              <a:t>MVC </a:t>
            </a:r>
            <a:r>
              <a:rPr lang="ko-KR" altLang="en-US" dirty="0" smtClean="0">
                <a:latin typeface="맑은 고딕" pitchFamily="50" charset="-127"/>
              </a:rPr>
              <a:t>패턴</a:t>
            </a: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1714488"/>
            <a:ext cx="8358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하나의 애플리케이션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 smtClean="0">
                <a:latin typeface="맑은 고딕" pitchFamily="50" charset="-127"/>
                <a:ea typeface="맑은 고딕" pitchFamily="50" charset="-127"/>
              </a:rPr>
              <a:t>프로젝트를 구성할 때 그 구성요소를 세가지 역할로 구분한 패턴</a:t>
            </a: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45259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20000"/>
              </a:lnSpc>
            </a:pPr>
            <a:r>
              <a:rPr lang="ko-KR" altLang="en-US" dirty="0" smtClean="0">
                <a:latin typeface="맑은 고딕" pitchFamily="50" charset="-127"/>
              </a:rPr>
              <a:t>비즈니스 처리 </a:t>
            </a:r>
            <a:r>
              <a:rPr lang="ko-KR" altLang="en-US" dirty="0" err="1" smtClean="0">
                <a:latin typeface="맑은 고딕" pitchFamily="50" charset="-127"/>
              </a:rPr>
              <a:t>로직과</a:t>
            </a:r>
            <a:r>
              <a:rPr lang="ko-KR" altLang="en-US" dirty="0" smtClean="0">
                <a:latin typeface="맑은 고딕" pitchFamily="50" charset="-127"/>
              </a:rPr>
              <a:t> 사용자 인터페이스 요소를 분리시켜 서로 영향 없이 개발하기 수월함</a:t>
            </a:r>
            <a:endParaRPr lang="en-US" altLang="ko-KR" dirty="0" smtClean="0">
              <a:latin typeface="맑은 고딕" pitchFamily="50" charset="-127"/>
            </a:endParaRPr>
          </a:p>
          <a:p>
            <a:pPr>
              <a:lnSpc>
                <a:spcPct val="220000"/>
              </a:lnSpc>
            </a:pPr>
            <a:r>
              <a:rPr lang="ko-KR" altLang="en-US" dirty="0" smtClean="0">
                <a:latin typeface="맑은 고딕" pitchFamily="50" charset="-127"/>
              </a:rPr>
              <a:t>서로 분리되어있어 각자의 역할에 집중</a:t>
            </a:r>
            <a:endParaRPr lang="en-US" altLang="ko-KR" dirty="0" smtClean="0">
              <a:latin typeface="맑은 고딕" pitchFamily="50" charset="-127"/>
            </a:endParaRPr>
          </a:p>
          <a:p>
            <a:pPr>
              <a:lnSpc>
                <a:spcPct val="220000"/>
              </a:lnSpc>
            </a:pPr>
            <a:r>
              <a:rPr lang="ko-KR" altLang="en-US" dirty="0" smtClean="0">
                <a:latin typeface="맑은 고딕" pitchFamily="50" charset="-127"/>
              </a:rPr>
              <a:t>구현된 애플리케이션의 유지보수성</a:t>
            </a:r>
            <a:r>
              <a:rPr lang="en-US" altLang="ko-KR" dirty="0" smtClean="0">
                <a:latin typeface="맑은 고딕" pitchFamily="50" charset="-127"/>
              </a:rPr>
              <a:t>, </a:t>
            </a:r>
            <a:r>
              <a:rPr lang="ko-KR" altLang="en-US" dirty="0" err="1" smtClean="0">
                <a:latin typeface="맑은 고딕" pitchFamily="50" charset="-127"/>
              </a:rPr>
              <a:t>확장성</a:t>
            </a:r>
            <a:r>
              <a:rPr lang="en-US" altLang="ko-KR" dirty="0" smtClean="0">
                <a:latin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</a:rPr>
              <a:t>유연성 증가</a:t>
            </a:r>
            <a:r>
              <a:rPr lang="en-US" altLang="ko-KR" dirty="0" smtClean="0">
                <a:latin typeface="맑은 고딕" pitchFamily="50" charset="-127"/>
              </a:rPr>
              <a:t>.</a:t>
            </a:r>
          </a:p>
          <a:p>
            <a:pPr>
              <a:lnSpc>
                <a:spcPct val="220000"/>
              </a:lnSpc>
            </a:pPr>
            <a:r>
              <a:rPr lang="ko-KR" altLang="en-US" dirty="0" smtClean="0">
                <a:latin typeface="맑은 고딕" pitchFamily="50" charset="-127"/>
              </a:rPr>
              <a:t>중복코딩이라는 문제점이 사라짐</a:t>
            </a:r>
            <a:r>
              <a:rPr lang="en-US" altLang="ko-KR" dirty="0" smtClean="0">
                <a:latin typeface="맑은 고딕" pitchFamily="50" charset="-127"/>
              </a:rPr>
              <a:t>.</a:t>
            </a: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</a:rPr>
              <a:t>MVC </a:t>
            </a:r>
            <a:r>
              <a:rPr lang="ko-KR" altLang="en-US" dirty="0" smtClean="0">
                <a:latin typeface="맑은 고딕" pitchFamily="50" charset="-127"/>
              </a:rPr>
              <a:t>사용 목적</a:t>
            </a:r>
            <a:endParaRPr lang="ko-KR" altLang="en-US" dirty="0">
              <a:latin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57686" y="442913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dirty="0" smtClean="0">
              <a:ea typeface="맑은 고딕" pitchFamily="50" charset="-127"/>
              <a:hlinkClick r:id="rId2"/>
            </a:endParaRPr>
          </a:p>
          <a:p>
            <a:r>
              <a:rPr lang="ko-KR" altLang="en-US" dirty="0" smtClean="0"/>
              <a:t>참고 사이트</a:t>
            </a:r>
            <a:endParaRPr lang="en-US" altLang="ko-KR" dirty="0" smtClean="0">
              <a:ea typeface="맑은 고딕" pitchFamily="50" charset="-127"/>
            </a:endParaRPr>
          </a:p>
          <a:p>
            <a:endParaRPr lang="en-US" altLang="ko-KR" dirty="0" smtClean="0">
              <a:ea typeface="맑은 고딕" pitchFamily="50" charset="-127"/>
              <a:hlinkClick r:id="rId2"/>
            </a:endParaRPr>
          </a:p>
          <a:p>
            <a:r>
              <a:rPr lang="en-US" altLang="ko-KR" dirty="0" smtClean="0">
                <a:ea typeface="맑은 고딕" pitchFamily="50" charset="-127"/>
                <a:hlinkClick r:id="rId2"/>
              </a:rPr>
              <a:t>https://m.blog.naver.com/jhc9639/220967034588</a:t>
            </a:r>
            <a:endParaRPr lang="en-US" altLang="ko-KR" dirty="0" smtClean="0">
              <a:ea typeface="맑은 고딕" pitchFamily="50" charset="-127"/>
            </a:endParaRPr>
          </a:p>
          <a:p>
            <a:endParaRPr lang="en-US" altLang="ko-KR" dirty="0" smtClean="0">
              <a:ea typeface="맑은 고딕" pitchFamily="50" charset="-127"/>
            </a:endParaRPr>
          </a:p>
          <a:p>
            <a:r>
              <a:rPr lang="en-US" altLang="ko-KR" dirty="0" smtClean="0">
                <a:ea typeface="맑은 고딕" pitchFamily="50" charset="-127"/>
                <a:hlinkClick r:id="rId3"/>
              </a:rPr>
              <a:t>https://victorydntmd.tistory.com/119</a:t>
            </a:r>
            <a:endParaRPr lang="en-US" altLang="ko-KR" dirty="0" smtClean="0">
              <a:ea typeface="맑은 고딕" pitchFamily="50" charset="-127"/>
            </a:endParaRPr>
          </a:p>
          <a:p>
            <a:endParaRPr lang="ko-KR" altLang="en-US" dirty="0"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76</TotalTime>
  <Words>114</Words>
  <Application>Microsoft Office PowerPoint</Application>
  <PresentationFormat>화면 슬라이드 쇼(4:3)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굴림</vt:lpstr>
      <vt:lpstr>Arial</vt:lpstr>
      <vt:lpstr>맑은 고딕</vt:lpstr>
      <vt:lpstr>Wingdings 3</vt:lpstr>
      <vt:lpstr>Lucida Sans Unicode</vt:lpstr>
      <vt:lpstr>Verdana</vt:lpstr>
      <vt:lpstr>Wingdings 2</vt:lpstr>
      <vt:lpstr>광장</vt:lpstr>
      <vt:lpstr>MVC 패턴</vt:lpstr>
      <vt:lpstr>MVC 패턴</vt:lpstr>
      <vt:lpstr>MVC 사용 목적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 V C  디자인 패턴</dc:title>
  <dc:creator>dmldbs369@gmail.com</dc:creator>
  <cp:lastModifiedBy>dmldbs369@gmail.com</cp:lastModifiedBy>
  <cp:revision>8</cp:revision>
  <dcterms:created xsi:type="dcterms:W3CDTF">2019-03-04T12:40:35Z</dcterms:created>
  <dcterms:modified xsi:type="dcterms:W3CDTF">2019-03-04T13:56:58Z</dcterms:modified>
</cp:coreProperties>
</file>