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63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2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24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1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94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7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197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84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53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CrisscrossEtching trans="31000" pressure="0"/>
                    </a14:imgEffect>
                  </a14:imgLayer>
                </a14:imgProps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6D0D-CFE3-4C55-80BF-0814CCA313E4}" type="datetimeFigureOut">
              <a:rPr lang="ko-KR" altLang="en-US" smtClean="0"/>
              <a:t>2019-02-23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4E6C3-8911-49ED-97FE-DE6629E45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8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8560" y="980728"/>
            <a:ext cx="7772400" cy="1470025"/>
          </a:xfrm>
        </p:spPr>
        <p:txBody>
          <a:bodyPr>
            <a:normAutofit/>
          </a:bodyPr>
          <a:lstStyle/>
          <a:p>
            <a:r>
              <a:rPr lang="ko-KR" altLang="en-US" sz="6600" dirty="0" err="1" smtClean="0"/>
              <a:t>리눅스란</a:t>
            </a:r>
            <a:r>
              <a:rPr lang="en-US" altLang="ko-KR" sz="6600" dirty="0" smtClean="0"/>
              <a:t>?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15616" y="3501008"/>
            <a:ext cx="7128792" cy="1752600"/>
          </a:xfrm>
        </p:spPr>
        <p:txBody>
          <a:bodyPr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리눅스</a:t>
            </a:r>
            <a:r>
              <a:rPr lang="ko-KR" altLang="en-US" dirty="0" smtClean="0">
                <a:solidFill>
                  <a:schemeClr val="tx1"/>
                </a:solidFill>
              </a:rPr>
              <a:t> 운영체제란 </a:t>
            </a:r>
            <a:r>
              <a:rPr lang="ko-KR" altLang="en-US" dirty="0" err="1" smtClean="0">
                <a:solidFill>
                  <a:schemeClr val="tx1"/>
                </a:solidFill>
              </a:rPr>
              <a:t>데스크탑과</a:t>
            </a:r>
            <a:r>
              <a:rPr lang="ko-KR" altLang="en-US" dirty="0" smtClean="0">
                <a:solidFill>
                  <a:schemeClr val="tx1"/>
                </a:solidFill>
              </a:rPr>
              <a:t> 서버가 조화되어있는 윈도와는 전혀 무관한 독립적인 운영체제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73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lang="ko-KR" altLang="en-US" dirty="0" smtClean="0"/>
              <a:t>하드웨어 드라이버 지원 우수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커널에서</a:t>
            </a:r>
            <a:r>
              <a:rPr lang="ko-KR" altLang="en-US" dirty="0" smtClean="0"/>
              <a:t> 드라이버를 모듈 형태로 지원하고 있어서 드라이버가 없어도 동일한 </a:t>
            </a:r>
            <a:r>
              <a:rPr lang="ko-KR" altLang="en-US" dirty="0" err="1" smtClean="0"/>
              <a:t>칩셋을</a:t>
            </a:r>
            <a:r>
              <a:rPr lang="ko-KR" altLang="en-US" dirty="0" smtClean="0"/>
              <a:t> 사용한 하드웨어에 대해서는 범용적으로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385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</a:t>
            </a:r>
            <a:r>
              <a:rPr lang="ko-KR" altLang="en-US" dirty="0" err="1" smtClean="0"/>
              <a:t>이식성이</a:t>
            </a:r>
            <a:r>
              <a:rPr lang="ko-KR" altLang="en-US" dirty="0" smtClean="0"/>
              <a:t> 강한 운영체계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유닉스 표준인 </a:t>
            </a:r>
            <a:r>
              <a:rPr lang="en-US" altLang="ko-KR" dirty="0" smtClean="0"/>
              <a:t>POSIX </a:t>
            </a:r>
            <a:r>
              <a:rPr lang="ko-KR" altLang="en-US" dirty="0" smtClean="0"/>
              <a:t>표준에 따라 개발되었기 때문에 유닉스 프로그램들을 </a:t>
            </a:r>
            <a:r>
              <a:rPr lang="ko-KR" altLang="en-US" dirty="0" err="1" smtClean="0"/>
              <a:t>리눅스로</a:t>
            </a:r>
            <a:r>
              <a:rPr lang="ko-KR" altLang="en-US" dirty="0" smtClean="0"/>
              <a:t> 쉽게 이식할 수 있는 특징을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39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배포판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200</a:t>
            </a:r>
            <a:r>
              <a:rPr lang="ko-KR" altLang="en-US" dirty="0" smtClean="0"/>
              <a:t>여종에 가까울 정도로 엄청난 많은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배포판이</a:t>
            </a:r>
            <a:r>
              <a:rPr lang="ko-KR" altLang="en-US" dirty="0" smtClean="0"/>
              <a:t> 존재</a:t>
            </a:r>
          </a:p>
          <a:p>
            <a:r>
              <a:rPr lang="ko-KR" altLang="en-US" dirty="0" err="1" smtClean="0"/>
              <a:t>배포판의</a:t>
            </a:r>
            <a:r>
              <a:rPr lang="ko-KR" altLang="en-US" dirty="0" smtClean="0"/>
              <a:t> 분류는 일반적으로 오픈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종류와 하드 디스크 설치 유무로 구분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29722"/>
              </p:ext>
            </p:extLst>
          </p:nvPr>
        </p:nvGraphicFramePr>
        <p:xfrm>
          <a:off x="827583" y="4005064"/>
          <a:ext cx="7488834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96278"/>
                <a:gridCol w="2496278"/>
                <a:gridCol w="249627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주요 </a:t>
                      </a:r>
                      <a:r>
                        <a:rPr lang="ko-KR" altLang="en-US" dirty="0" err="1" smtClean="0"/>
                        <a:t>배포판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기본데스크탑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부팅시설치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CentOS,SULinux</a:t>
                      </a:r>
                      <a:endParaRPr lang="en-US" altLang="ko-K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GNOME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Fedora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GNOME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Ubuntu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GNOME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OpenSuse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Megeia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KDE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Debian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GNOME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62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en-US" altLang="ko-KR" dirty="0" smtClean="0"/>
              <a:t>=</a:t>
            </a:r>
            <a:r>
              <a:rPr lang="ko-KR" altLang="en-US" dirty="0" err="1" smtClean="0"/>
              <a:t>커널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2332037"/>
            <a:ext cx="8579296" cy="4525963"/>
          </a:xfrm>
        </p:spPr>
        <p:txBody>
          <a:bodyPr/>
          <a:lstStyle/>
          <a:p>
            <a:r>
              <a:rPr lang="ko-KR" altLang="en-US" dirty="0" err="1" smtClean="0"/>
              <a:t>커널은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핵심이기때문에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좁은의미에서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리눅스라고</a:t>
            </a:r>
            <a:r>
              <a:rPr lang="ko-KR" altLang="en-US" dirty="0" smtClean="0"/>
              <a:t> 부릅니다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스마트폰의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안드로이드는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리눅스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커널을를</a:t>
            </a:r>
            <a:r>
              <a:rPr lang="ko-KR" altLang="en-US" dirty="0" smtClean="0"/>
              <a:t> 기반으로 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447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060848"/>
            <a:ext cx="8229600" cy="1143000"/>
          </a:xfrm>
        </p:spPr>
        <p:txBody>
          <a:bodyPr/>
          <a:lstStyle/>
          <a:p>
            <a:r>
              <a:rPr lang="ko-KR" altLang="en-US" sz="6600" dirty="0" err="1" smtClean="0"/>
              <a:t>리눅스의</a:t>
            </a:r>
            <a:r>
              <a:rPr lang="ko-KR" altLang="en-US" dirty="0" smtClean="0"/>
              <a:t> </a:t>
            </a:r>
            <a:r>
              <a:rPr lang="ko-KR" altLang="en-US" sz="6000" dirty="0" smtClean="0"/>
              <a:t>특징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1323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smtClean="0"/>
              <a:t>누구나 자유롭게 사용할 수 있는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GNU </a:t>
            </a:r>
            <a:r>
              <a:rPr lang="ko-KR" altLang="en-US" dirty="0" smtClean="0"/>
              <a:t>프로젝트 하에서 개발되고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배포되기때문에</a:t>
            </a:r>
            <a:r>
              <a:rPr lang="ko-KR" altLang="en-US" dirty="0" smtClean="0"/>
              <a:t> 누구나 자유롭게 사용할 수 있는 오픈 소스의 운영체제</a:t>
            </a:r>
          </a:p>
          <a:p>
            <a:r>
              <a:rPr lang="ko-KR" altLang="en-US" dirty="0" smtClean="0"/>
              <a:t>그래서 오픈 소스에 치명적인 버그가 발견되더라도 전 세계 사람들이 적극적인 참여와 피드백을 통하여</a:t>
            </a:r>
          </a:p>
          <a:p>
            <a:r>
              <a:rPr lang="ko-KR" altLang="en-US" dirty="0" smtClean="0"/>
              <a:t>빠른 </a:t>
            </a:r>
            <a:r>
              <a:rPr lang="ko-KR" altLang="en-US" dirty="0" err="1" smtClean="0"/>
              <a:t>시간안에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패치되고</a:t>
            </a:r>
            <a:r>
              <a:rPr lang="ko-KR" altLang="en-US" dirty="0" smtClean="0"/>
              <a:t> 다른 운영체제보다 더 안정적인 운영체제로 진화될 수 있는 원동력을 가지고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1516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 smtClean="0"/>
              <a:t>다중 사용자 환경 제공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단일 사용자 환경을 제공하는 윈도우 운영체제와는 달리 여러 사용자가 동시에 시스템을 사용할 수 있는 다중 사용자 환경을 지원합니다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 smtClean="0"/>
          </a:p>
          <a:p>
            <a:r>
              <a:rPr lang="ko-KR" altLang="en-US" dirty="0" smtClean="0"/>
              <a:t>다른 운영체제에 비해 안정적이고 </a:t>
            </a:r>
            <a:r>
              <a:rPr lang="ko-KR" altLang="en-US" dirty="0" err="1" smtClean="0"/>
              <a:t>탁원할</a:t>
            </a:r>
            <a:r>
              <a:rPr lang="ko-KR" altLang="en-US" dirty="0" smtClean="0"/>
              <a:t> 성능을 보이기 때문에 뛰어난 서버 운영체제로 각광을 받고 있습니다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16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다중 작업 및 가상 터미널 환경지원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윈도는 단일 작업 환경을 제공하지만 </a:t>
            </a:r>
            <a:r>
              <a:rPr lang="ko-KR" altLang="en-US" dirty="0" err="1" smtClean="0"/>
              <a:t>리눅스는</a:t>
            </a:r>
            <a:r>
              <a:rPr lang="ko-KR" altLang="en-US" dirty="0" smtClean="0"/>
              <a:t> 여러 가상 작업 공간을 사용자에게 제공합니다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한대의 </a:t>
            </a:r>
            <a:r>
              <a:rPr lang="ko-KR" altLang="en-US" dirty="0" err="1" smtClean="0"/>
              <a:t>컴퓨터내에서</a:t>
            </a:r>
            <a:r>
              <a:rPr lang="ko-KR" altLang="en-US" dirty="0" smtClean="0"/>
              <a:t> 최대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개까지 콘솔 지원합니다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12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4.GUI </a:t>
            </a:r>
            <a:r>
              <a:rPr lang="ko-KR" altLang="en-US" dirty="0" smtClean="0"/>
              <a:t>방식의 </a:t>
            </a:r>
            <a:r>
              <a:rPr lang="ko-KR" altLang="en-US" dirty="0" err="1" smtClean="0"/>
              <a:t>엑스</a:t>
            </a:r>
            <a:r>
              <a:rPr lang="ko-KR" altLang="en-US" dirty="0" smtClean="0"/>
              <a:t> 윈도우 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가지의 작업 환경을 제공하는데 텍스트 인터페이스 콘솔과 </a:t>
            </a:r>
            <a:r>
              <a:rPr lang="en-US" altLang="ko-KR" dirty="0" smtClean="0"/>
              <a:t>GUI</a:t>
            </a:r>
            <a:r>
              <a:rPr lang="ko-KR" altLang="en-US" dirty="0" smtClean="0"/>
              <a:t>인 </a:t>
            </a:r>
            <a:r>
              <a:rPr lang="ko-KR" altLang="en-US" dirty="0" err="1" smtClean="0"/>
              <a:t>엑스</a:t>
            </a:r>
            <a:r>
              <a:rPr lang="ko-KR" altLang="en-US" dirty="0" smtClean="0"/>
              <a:t> 윈도우를 지원하여 누구나 쉽게 사용할 수 있는 편리성을 제공합니다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dirty="0" smtClean="0"/>
              <a:t>사용자 기호에 따라서 </a:t>
            </a:r>
            <a:r>
              <a:rPr lang="ko-KR" altLang="en-US" dirty="0" err="1" smtClean="0"/>
              <a:t>데스크탑</a:t>
            </a:r>
            <a:r>
              <a:rPr lang="ko-KR" altLang="en-US" dirty="0" smtClean="0"/>
              <a:t> 환경을 선택할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483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5.CPU </a:t>
            </a:r>
            <a:r>
              <a:rPr lang="ko-KR" altLang="en-US" dirty="0" smtClean="0"/>
              <a:t>상관없는 운영체제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다른 운영체제에 비해서 적은 시스템 자원으로 </a:t>
            </a:r>
            <a:r>
              <a:rPr lang="ko-KR" altLang="en-US" dirty="0" err="1" smtClean="0"/>
              <a:t>리눅스를</a:t>
            </a:r>
            <a:r>
              <a:rPr lang="ko-KR" altLang="en-US" dirty="0" smtClean="0"/>
              <a:t> 사용할 수 있게 했습니다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dirty="0" smtClean="0"/>
              <a:t>그래서 기상관측에서부터 핸드폰까지 널리 사용되고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56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6.</a:t>
            </a:r>
            <a:r>
              <a:rPr lang="ko-KR" altLang="en-US" dirty="0" smtClean="0"/>
              <a:t>강력하면서 안정적인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네트워크를 지원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2299180"/>
            <a:ext cx="8229600" cy="4525963"/>
          </a:xfrm>
        </p:spPr>
        <p:txBody>
          <a:bodyPr/>
          <a:lstStyle/>
          <a:p>
            <a:r>
              <a:rPr lang="ko-KR" altLang="en-US" dirty="0" smtClean="0"/>
              <a:t>다른 운영체제에 비해 적은 비용으로 네트워크 서버를 쉽게 구축할 수 있고 안정적이고 적은 시스템 자원을 소모합니다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62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310</Words>
  <Application>Microsoft Office PowerPoint</Application>
  <PresentationFormat>화면 슬라이드 쇼(4:3)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리눅스란?</vt:lpstr>
      <vt:lpstr>리눅스=커널</vt:lpstr>
      <vt:lpstr>리눅스의 특징</vt:lpstr>
      <vt:lpstr>1.누구나 자유롭게 사용할 수 있는 운영체제</vt:lpstr>
      <vt:lpstr>2.다중 사용자 환경 제공</vt:lpstr>
      <vt:lpstr>3.다중 작업 및 가상 터미널 환경지원</vt:lpstr>
      <vt:lpstr>4.GUI 방식의 엑스 윈도우 지원</vt:lpstr>
      <vt:lpstr>5.CPU 상관없는 운영체제</vt:lpstr>
      <vt:lpstr> 6.강력하면서 안정적인  네트워크를 지원</vt:lpstr>
      <vt:lpstr>7.하드웨어 드라이버 지원 우수</vt:lpstr>
      <vt:lpstr>8.이식성이 강한 운영체계</vt:lpstr>
      <vt:lpstr>리눅스 배포판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리눅스란?</dc:title>
  <dc:creator>leesoobin</dc:creator>
  <cp:lastModifiedBy>leesoobin</cp:lastModifiedBy>
  <cp:revision>3</cp:revision>
  <dcterms:created xsi:type="dcterms:W3CDTF">2019-02-23T05:19:16Z</dcterms:created>
  <dcterms:modified xsi:type="dcterms:W3CDTF">2019-02-23T05:40:45Z</dcterms:modified>
</cp:coreProperties>
</file>