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64" r:id="rId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6470" autoAdjust="0"/>
  </p:normalViewPr>
  <p:slideViewPr>
    <p:cSldViewPr showGuides="1">
      <p:cViewPr varScale="1">
        <p:scale>
          <a:sx n="82" d="100"/>
          <a:sy n="82" d="100"/>
        </p:scale>
        <p:origin x="90" y="73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2019년 2월 21일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2019년 2월 21일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60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2019년 2월 21일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61158" y="533400"/>
            <a:ext cx="5749278" cy="339965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</a:t>
            </a:r>
            <a:r>
              <a:rPr lang="en-US" altLang="ko-KR" dirty="0" smtClean="0"/>
              <a:t>(Overloading)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&amp;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(Overriding)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870276" y="4797152"/>
            <a:ext cx="1140768" cy="529456"/>
          </a:xfrm>
        </p:spPr>
        <p:txBody>
          <a:bodyPr/>
          <a:lstStyle/>
          <a:p>
            <a:r>
              <a:rPr lang="ko-KR" altLang="en-US" dirty="0" err="1" smtClean="0"/>
              <a:t>백현욱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오버라이딩</a:t>
            </a:r>
            <a:r>
              <a:rPr lang="en-US" altLang="ko-KR" dirty="0" smtClean="0"/>
              <a:t>(</a:t>
            </a:r>
            <a:r>
              <a:rPr lang="en-US" altLang="ko-KR" dirty="0" smtClean="0"/>
              <a:t>Overriding)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5533256" cy="419100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같은 이름의 메서드를 여러 개를 취하면서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 smtClean="0"/>
              <a:t>매개변수의 유형과 개수가 다르게 함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각 다른 형태로 호출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1832992"/>
            <a:ext cx="4705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오버로딩</a:t>
            </a:r>
            <a:r>
              <a:rPr lang="en-US" altLang="ko-KR" dirty="0"/>
              <a:t>(</a:t>
            </a:r>
            <a:r>
              <a:rPr lang="en-US" altLang="ko-KR" dirty="0" smtClean="0"/>
              <a:t>Overloading)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5533256" cy="4191000"/>
          </a:xfrm>
        </p:spPr>
        <p:txBody>
          <a:bodyPr rtlCol="0"/>
          <a:lstStyle/>
          <a:p>
            <a:pPr rtl="0"/>
            <a:r>
              <a:rPr lang="ko-KR" altLang="en-US" dirty="0" smtClean="0"/>
              <a:t>상속 관계의 있는 클래스 간에 </a:t>
            </a:r>
            <a:endParaRPr lang="en-US" altLang="ko-KR" dirty="0" smtClean="0"/>
          </a:p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같은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메소드를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다시 정의 하여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 err="1" smtClean="0"/>
              <a:t>사용하는것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1828800"/>
            <a:ext cx="6724650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275" y="3448050"/>
            <a:ext cx="5833107" cy="26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elements/1.1/"/>
    <ds:schemaRef ds:uri="http://www.w3.org/XML/1998/namespace"/>
    <ds:schemaRef ds:uri="http://schemas.microsoft.com/office/2006/documentManagement/types"/>
    <ds:schemaRef ds:uri="a4f35948-e619-41b3-aa29-22878b09cfd2"/>
    <ds:schemaRef ds:uri="40262f94-9f35-4ac3-9a90-690165a166b7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전략 프레젠테이션</Template>
  <TotalTime>79</TotalTime>
  <Words>42</Words>
  <Application>Microsoft Office PowerPoint</Application>
  <PresentationFormat>사용자 지정</PresentationFormat>
  <Paragraphs>13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바탕</vt:lpstr>
      <vt:lpstr>Arial</vt:lpstr>
      <vt:lpstr>비즈니스 전략 프레젠테이션</vt:lpstr>
      <vt:lpstr>오버로딩(Overloading)               &amp;  오버라이딩(Overriding)</vt:lpstr>
      <vt:lpstr>오버라이딩(Overriding)</vt:lpstr>
      <vt:lpstr>오버로딩(Overloading)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오버로딩(Overloading)               &amp;  오버라이딩(Overriding)</dc:title>
  <dc:creator>admin</dc:creator>
  <cp:lastModifiedBy>admin</cp:lastModifiedBy>
  <cp:revision>5</cp:revision>
  <dcterms:created xsi:type="dcterms:W3CDTF">2019-02-20T17:31:34Z</dcterms:created>
  <dcterms:modified xsi:type="dcterms:W3CDTF">2019-02-20T18:50:45Z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