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732A-FCFB-4701-870E-43FC71BA4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AB1A0-4CAE-4EF6-A698-54A65732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EA3C-E5DE-45E2-B79B-33230BF6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31C87-BC67-4D7B-8189-9D2FD9EE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01CE-2B28-4050-A2D5-0E0D4BB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B6E0-36A6-4A0C-BB61-C731CBCB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8EE4E-4F99-4AD6-BA88-D9357F22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065ED-B0AF-4B97-A363-E5907FC0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4FC8-6E4E-44CF-A9A2-EAB4BE95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48606-7F2C-482F-B0ED-48F1D085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72541-A3F1-4BE9-8F6C-4132CCB7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4E0755-24D6-4D9A-844A-1498B078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1D865-334C-4C8C-9424-0F13930F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A9F9D-C267-4124-BCED-7850C903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51704-D058-48DD-86F7-5EB1FA06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015F2-0438-424D-A247-8E75B396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BDC51-849A-406E-B183-8A1B1056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77B3D-C18B-4DC3-9908-2F07DB8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9B2D1-5D95-426A-ABDB-26C573A7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B7A77-0BF8-4524-8159-0C58FAB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4AF4-1C7A-44EC-AFCC-429EFF1D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945E5-9A11-4CD3-B8E2-7ADEDFD4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9F5C6-B1DF-47C4-B7E7-39BBA83F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8956E-2A3A-4D84-9EC7-D3EE1FA5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F30CC-FDCD-4DD6-B249-1CADE73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C901-3732-44FA-A7F3-DED169D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37661-7652-4AB1-96A8-C9BFB4B05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C6654-E4D1-4D6F-9B08-E6418944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66259-56A2-4594-ABF6-A21A7A69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6DC5C-4097-42ED-BDDE-DBC7CC63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E103-7F0E-4B07-84B4-68FF8A97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6662-A37A-406F-A4B5-6F0412EE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76ABA-CC6F-4500-A88C-1E9DB662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3088B-B07C-466C-BD34-F981C141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6A61-D923-4274-9E07-AC9B496FE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494C0-1E4D-45D4-8A2F-5D659422D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94F8C-6770-48FB-A505-0F0ECCA3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9E13F-491E-4AED-BCF4-0FBA2139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B708E-0EDD-49BF-8A4E-92628CC4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3499-099F-4AC0-8A98-0250B8A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3D968-D52F-4134-94D3-BE739796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6B79B-E401-4FD8-8563-2F9411CA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485A3-A975-4E95-998E-E9F25508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AB32-6C1B-42F8-995B-914E5AFA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F24CA-BC22-4729-BDCF-849C8C0B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E9649-C459-4AD1-BFEA-F2478D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5260E-C8D6-4C0D-AECD-3B03D0FA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FCEE6-62CC-4AB4-9AC4-F2D45F9C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EB7F5-E416-46AD-BED1-240F0494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D2BFE-92BD-4B79-B139-64218D8D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3F429-A83A-4DBF-9424-49AFE31A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5ED65-B9F7-4C4A-9893-4DE525FB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B8DA-BAD0-4CFF-90AB-4FE4A668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EF26C8-9ABF-4194-8660-E97333F1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D85DE-E6FF-4A84-9706-472A06785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7D48F-DD10-4669-9B43-7F17054B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53DDC-0F5D-4A35-876B-91BA7218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FC748-F1CB-443F-9BD3-A689FD3C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714EDA-E02A-4A1C-B4A7-0F4D9F6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69159-EABC-4D35-8D3D-BE2A095A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DFA9E-4DF8-49D0-AB06-EA27D7627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87A6-2592-4EF4-8DA7-178AEEF2DB9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0FC21-EFC2-40C7-90B3-0E1392BC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D268-2867-41D1-81E8-04AE13346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1A601-0EC5-42E4-AC00-B3AAB6A7A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  <a:r>
              <a:rPr lang="en-US" altLang="ko-KR" dirty="0"/>
              <a:t> /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33A5E-1760-4A30-9FF5-525AD60EC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김봉국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0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6846FC-0AC3-4949-8F4A-E393303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35F6-D76E-4EFA-A1FC-786B3CC82AF4}"/>
              </a:ext>
            </a:extLst>
          </p:cNvPr>
          <p:cNvSpPr txBox="1"/>
          <p:nvPr/>
        </p:nvSpPr>
        <p:spPr>
          <a:xfrm>
            <a:off x="520119" y="1455489"/>
            <a:ext cx="115348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sz="2800" dirty="0"/>
              <a:t>조건</a:t>
            </a:r>
            <a:endParaRPr lang="en-US" altLang="ko-KR" sz="2800" dirty="0"/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같은 영역이여야 한다</a:t>
            </a:r>
            <a:r>
              <a:rPr lang="en-US" altLang="ko-KR" sz="2800" dirty="0"/>
              <a:t>.</a:t>
            </a:r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메소드 명이 같아야 한다</a:t>
            </a:r>
            <a:r>
              <a:rPr lang="en-US" altLang="ko-KR" sz="2800" dirty="0"/>
              <a:t>.</a:t>
            </a:r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파라미터의 개수 </a:t>
            </a:r>
            <a:r>
              <a:rPr lang="en-US" altLang="ko-KR" sz="2800" dirty="0"/>
              <a:t>/ </a:t>
            </a:r>
            <a:r>
              <a:rPr lang="ko-KR" altLang="en-US" sz="2800" dirty="0"/>
              <a:t>파라미터 데이터타입이 달라야 한다</a:t>
            </a:r>
            <a:r>
              <a:rPr lang="en-US" altLang="ko-KR" sz="2800" dirty="0"/>
              <a:t>.</a:t>
            </a:r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메소드 데이터 타입이 같아도 파라미터가 다르면 다른 메소드 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91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35C7E-CB35-44ED-BD1C-6E133DD2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2" y="202974"/>
            <a:ext cx="10611496" cy="64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5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007FC6-EB42-438C-AAFB-732E77109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6" y="5769077"/>
            <a:ext cx="6001588" cy="8859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1E8B1-A7E5-4415-AD1D-B2C0E071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6" y="342674"/>
            <a:ext cx="8880894" cy="53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6846FC-0AC3-4949-8F4A-E393303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1123B-ABAE-46DB-A8A4-27E2741A1558}"/>
              </a:ext>
            </a:extLst>
          </p:cNvPr>
          <p:cNvSpPr txBox="1"/>
          <p:nvPr/>
        </p:nvSpPr>
        <p:spPr>
          <a:xfrm>
            <a:off x="511729" y="1619074"/>
            <a:ext cx="92785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v"/>
            </a:pPr>
            <a:r>
              <a:rPr lang="ko-KR" altLang="ko-KR" sz="2800" dirty="0"/>
              <a:t>조건</a:t>
            </a: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v"/>
            </a:pPr>
            <a:endParaRPr lang="ko-KR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ko-KR" sz="2800" dirty="0"/>
              <a:t>무조건 상속이며 메</a:t>
            </a:r>
            <a:r>
              <a:rPr lang="ko-KR" altLang="en-US" sz="2800" dirty="0"/>
              <a:t>소</a:t>
            </a:r>
            <a:r>
              <a:rPr lang="ko-KR" altLang="ko-KR" sz="2800" dirty="0"/>
              <a:t>드 명이 같아야 한다.  </a:t>
            </a: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ko-KR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ko-KR" sz="2800" dirty="0"/>
              <a:t>파라미터의 개수 데이터 타입 </a:t>
            </a:r>
            <a:r>
              <a:rPr lang="ko-KR" altLang="en-US" sz="2800" dirty="0"/>
              <a:t>순서</a:t>
            </a:r>
            <a:r>
              <a:rPr lang="ko-KR" altLang="ko-KR" sz="2800" dirty="0"/>
              <a:t> 까지 같아야 한다. </a:t>
            </a: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ko-KR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ko-KR" sz="2800" dirty="0"/>
              <a:t>메소드의 데이터 타입도 같아야 한다. </a:t>
            </a: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9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2FC2B0-76E2-43B8-B59F-0E366685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06" y="294371"/>
            <a:ext cx="8067787" cy="62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C8E95-6833-4BB5-BB96-45725421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" y="279165"/>
            <a:ext cx="5006976" cy="5325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02695B-8391-428A-A24E-F50D105C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4" y="5604173"/>
            <a:ext cx="11061078" cy="9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오버로딩 / 오버라이딩</vt:lpstr>
      <vt:lpstr>오버로딩</vt:lpstr>
      <vt:lpstr>PowerPoint 프레젠테이션</vt:lpstr>
      <vt:lpstr>PowerPoint 프레젠테이션</vt:lpstr>
      <vt:lpstr>오버라이딩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 / 오버라이딩</dc:title>
  <dc:creator>B</dc:creator>
  <cp:lastModifiedBy>B</cp:lastModifiedBy>
  <cp:revision>8</cp:revision>
  <dcterms:created xsi:type="dcterms:W3CDTF">2019-02-18T16:25:00Z</dcterms:created>
  <dcterms:modified xsi:type="dcterms:W3CDTF">2019-02-20T14:32:23Z</dcterms:modified>
</cp:coreProperties>
</file>