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embeddedFontLst>
    <p:embeddedFont>
      <p:font typeface="맑은 고딕" pitchFamily="50" charset="-127"/>
      <p:regular r:id="rId6"/>
      <p:bold r:id="rId7"/>
    </p:embeddedFont>
    <p:embeddedFont>
      <p:font typeface="나눔바른고딕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E6D1-C5BB-4FB0-B85C-DB035B5321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413-0371-4BCB-87B4-6B3BFDB7C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오버라이딩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상위클래스의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하위 클래스에서 재정의 하는 것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87824" y="1988840"/>
            <a:ext cx="3312368" cy="136815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부모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클래스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7824" y="4869160"/>
            <a:ext cx="3312368" cy="136815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자식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클래스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 (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572000" y="3573016"/>
            <a:ext cx="0" cy="108012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6016" y="3861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속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8" y="332656"/>
            <a:ext cx="21602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403648" y="1417472"/>
            <a:ext cx="2952328" cy="12194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부모 클래스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3648" y="4369800"/>
            <a:ext cx="2952328" cy="12194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자식 클래스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1417472"/>
            <a:ext cx="2952328" cy="12194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 (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기존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public String papa()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{Return ”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아빠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 }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60032" y="4369800"/>
            <a:ext cx="2952328" cy="12194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 (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public String papa()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{Return ”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아들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 }</a:t>
            </a:r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555776" y="3001648"/>
            <a:ext cx="0" cy="108012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9792" y="32896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상속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300192" y="3001648"/>
            <a:ext cx="0" cy="108012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88224" y="32896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재정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>
            <a:stCxn id="13" idx="3"/>
            <a:endCxn id="15" idx="1"/>
          </p:cNvCxnSpPr>
          <p:nvPr/>
        </p:nvCxnSpPr>
        <p:spPr>
          <a:xfrm>
            <a:off x="4355976" y="2027192"/>
            <a:ext cx="504056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55976" y="5017872"/>
            <a:ext cx="504056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0" y="54868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88224" y="3284984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indent="-342900">
              <a:buAutoNum type="arabicPeriod"/>
            </a:pP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indent="-342900"/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명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파라미터의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수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indent="-342900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indent="-342900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데이터타입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리턴타입이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동일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indent="-342900">
              <a:buAutoNum type="arabicPeriod"/>
            </a:pP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indent="-342900"/>
            <a:endParaRPr lang="ko-KR" alt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332656"/>
            <a:ext cx="21602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오버로딩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명을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중복으로 여러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개 만드는 것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492896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2492896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5445" y="2492896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1520" y="436510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5856" y="436510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77453" y="436510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3568" y="332656"/>
            <a:ext cx="21602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184482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A(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a)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184482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A(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a, 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b)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5445" y="184482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a, 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b, 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c)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1520" y="436510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A(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a)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5856" y="436510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A(String 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str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77453" y="4365104"/>
            <a:ext cx="2615027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A(double b)</a:t>
            </a:r>
          </a:p>
        </p:txBody>
      </p:sp>
      <p:cxnSp>
        <p:nvCxnSpPr>
          <p:cNvPr id="14" name="직선 연결선 13"/>
          <p:cNvCxnSpPr>
            <a:stCxn id="7" idx="3"/>
            <a:endCxn id="8" idx="1"/>
          </p:cNvCxnSpPr>
          <p:nvPr/>
        </p:nvCxnSpPr>
        <p:spPr>
          <a:xfrm>
            <a:off x="2794539" y="2384884"/>
            <a:ext cx="40930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796136" y="2420888"/>
            <a:ext cx="40930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43808" y="4941168"/>
            <a:ext cx="40930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45405" y="4977172"/>
            <a:ext cx="40930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화살표 17"/>
          <p:cNvSpPr/>
          <p:nvPr/>
        </p:nvSpPr>
        <p:spPr>
          <a:xfrm>
            <a:off x="539552" y="3212976"/>
            <a:ext cx="576064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9632" y="32849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파라메터의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개수가 다르거나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39552" y="5733256"/>
            <a:ext cx="576064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59632" y="58052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파라메터의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데이터 타입이 달라야 한다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332656"/>
            <a:ext cx="21602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140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맑은 고딕</vt:lpstr>
      <vt:lpstr>나눔바른고딕</vt:lpstr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이연홍</dc:creator>
  <cp:lastModifiedBy>이연홍</cp:lastModifiedBy>
  <cp:revision>17</cp:revision>
  <dcterms:created xsi:type="dcterms:W3CDTF">2019-02-20T14:30:41Z</dcterms:created>
  <dcterms:modified xsi:type="dcterms:W3CDTF">2019-02-20T16:18:27Z</dcterms:modified>
</cp:coreProperties>
</file>