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283" r:id="rId4"/>
    <p:sldId id="285" r:id="rId5"/>
    <p:sldId id="286" r:id="rId6"/>
    <p:sldId id="276" r:id="rId7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E3E"/>
    <a:srgbClr val="CCFFCC"/>
    <a:srgbClr val="000922"/>
    <a:srgbClr val="FFCC66"/>
    <a:srgbClr val="019096"/>
    <a:srgbClr val="037679"/>
    <a:srgbClr val="01AAB1"/>
    <a:srgbClr val="007042"/>
    <a:srgbClr val="291F09"/>
    <a:srgbClr val="3A2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72758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187624" y="1124744"/>
            <a:ext cx="6649684" cy="2232248"/>
            <a:chOff x="1632146" y="1124744"/>
            <a:chExt cx="5760640" cy="223224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32146" y="1233334"/>
              <a:ext cx="576064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Servlet &amp;</a:t>
              </a:r>
            </a:p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Request Dispatcher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alpha val="92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채희주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256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3131840" y="787351"/>
            <a:ext cx="2880320" cy="1446550"/>
            <a:chOff x="3347864" y="787351"/>
            <a:chExt cx="2448272" cy="144655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Servlet</a:t>
              </a:r>
              <a:endPara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3608" y="2322746"/>
            <a:ext cx="68407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Servlet 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이란</a:t>
            </a:r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?</a:t>
            </a:r>
          </a:p>
          <a:p>
            <a:endParaRPr lang="en-US" altLang="ko-KR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클라이언트가 어떠한 요청을 하면 그에 대한 결과를 다시 전송을 해주는 자바 프로그램</a:t>
            </a:r>
            <a:endParaRPr lang="en-US" altLang="ko-KR" sz="20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MVC 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모듈</a:t>
            </a:r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2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에서 </a:t>
            </a:r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Controller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에 대한 역할을 담당</a:t>
            </a:r>
            <a:endParaRPr lang="en-US" altLang="ko-KR" sz="20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클래스파일에 </a:t>
            </a:r>
            <a:r>
              <a:rPr lang="en-US" altLang="ko-KR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HttpServlet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를 상속받아야 사용가능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Web.xml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파일에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서블릿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 클래스와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URL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을 함께 등록해야 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사용가능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331640" y="787351"/>
            <a:ext cx="6480720" cy="1446550"/>
            <a:chOff x="3347864" y="787351"/>
            <a:chExt cx="2448272" cy="144655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Servlet Container</a:t>
              </a:r>
              <a:endPara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04864"/>
            <a:ext cx="75263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43608" y="2322746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Servlet Container 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역할</a:t>
            </a:r>
            <a:endParaRPr lang="en-US" altLang="ko-KR" sz="20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웹 서버와의 통신</a:t>
            </a:r>
            <a:endParaRPr lang="en-US" altLang="ko-KR" sz="20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서블릿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 생명 주기 관리</a:t>
            </a:r>
            <a:endParaRPr lang="en-US" altLang="ko-KR" sz="20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멀티쓰레드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 지원 및 관리</a:t>
            </a:r>
            <a:endParaRPr lang="en-US" altLang="ko-KR" sz="20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선언적인 보안 관리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31640" y="787351"/>
            <a:ext cx="6480720" cy="1446550"/>
            <a:chOff x="3347864" y="787351"/>
            <a:chExt cx="2448272" cy="144655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787351"/>
              <a:ext cx="21602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Servlet Container</a:t>
              </a:r>
              <a:endPara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6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187624" y="787351"/>
            <a:ext cx="6768752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9955" y="787351"/>
              <a:ext cx="23440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Request Dispatcher</a:t>
              </a:r>
              <a:endPara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43608" y="2322746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Request Dispatcher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란</a:t>
            </a:r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?</a:t>
            </a:r>
          </a:p>
          <a:p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Request</a:t>
            </a:r>
            <a:r>
              <a:rPr lang="ko-KR" altLang="en-US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에 정보를 저장하고 있다가 원하는 페이지에서 해당 정보를 볼 수 있게 저장하는 기능을 한다</a:t>
            </a:r>
            <a:r>
              <a:rPr lang="en-US" altLang="ko-KR" sz="20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ul De Sac" pitchFamily="2" charset="0"/>
              </a:rPr>
              <a:t>.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88</Words>
  <Application>Microsoft Office PowerPoint</Application>
  <PresentationFormat>화면 슬라이드 쇼(4:3)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HY견고딕</vt:lpstr>
      <vt:lpstr>Cul De Sac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Oscar</cp:lastModifiedBy>
  <cp:revision>121</cp:revision>
  <dcterms:created xsi:type="dcterms:W3CDTF">2016-02-28T00:49:02Z</dcterms:created>
  <dcterms:modified xsi:type="dcterms:W3CDTF">2019-03-31T13:20:50Z</dcterms:modified>
</cp:coreProperties>
</file>