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65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7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6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9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6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05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01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1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E3A0-141A-4002-A26D-19CE6CBFF6C3}" type="datetimeFigureOut">
              <a:rPr lang="ko-KR" altLang="en-US" smtClean="0"/>
              <a:t>2019-03-30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DFB26-9BC4-4F0B-8CC4-7E44C0EB2E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2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96752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7200" dirty="0" smtClean="0"/>
              <a:t>AJAX</a:t>
            </a:r>
            <a:endParaRPr lang="ko-KR" altLang="en-US" sz="7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8032" y="357301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이수빈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36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56953" y="9575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dirty="0" smtClean="0"/>
              <a:t>AJAX</a:t>
            </a:r>
            <a:r>
              <a:rPr lang="ko-KR" altLang="en-US" sz="7200" dirty="0" smtClean="0"/>
              <a:t>란</a:t>
            </a:r>
            <a:endParaRPr lang="ko-KR" altLang="en-US" sz="7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5800" y="331484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 smtClean="0"/>
              <a:t>비동기식</a:t>
            </a:r>
            <a:r>
              <a:rPr lang="ko-KR" altLang="en-US" sz="2800" dirty="0" smtClean="0"/>
              <a:t> 자바스크립트와 </a:t>
            </a:r>
            <a:r>
              <a:rPr lang="en-US" altLang="ko-KR" sz="2800" dirty="0" smtClean="0"/>
              <a:t>XML</a:t>
            </a:r>
          </a:p>
          <a:p>
            <a:r>
              <a:rPr lang="ko-KR" altLang="en-US" sz="2800" dirty="0" smtClean="0"/>
              <a:t>웹 페이지는 가만히 있고 화면 상의 </a:t>
            </a:r>
            <a:r>
              <a:rPr lang="en-US" altLang="ko-KR" sz="2800" dirty="0" err="1" smtClean="0"/>
              <a:t>XMLHttpRequest</a:t>
            </a:r>
            <a:r>
              <a:rPr lang="ko-KR" altLang="en-US" sz="2800" dirty="0" smtClean="0"/>
              <a:t>객체를 자유롭게 </a:t>
            </a:r>
            <a:r>
              <a:rPr lang="ko-KR" altLang="en-US" sz="2800" dirty="0" err="1" smtClean="0"/>
              <a:t>움직이는기술</a:t>
            </a:r>
            <a:endParaRPr lang="en-US" altLang="ko-KR" sz="2800" dirty="0" smtClean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886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85" y="1484784"/>
            <a:ext cx="894502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48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8748464" cy="46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0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56953" y="9575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dirty="0" smtClean="0"/>
              <a:t>AJAX</a:t>
            </a:r>
            <a:r>
              <a:rPr lang="ko-KR" altLang="en-US" sz="7200" dirty="0" smtClean="0"/>
              <a:t> 장</a:t>
            </a:r>
            <a:r>
              <a:rPr lang="ko-KR" altLang="en-US" sz="7200" dirty="0"/>
              <a:t>점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3314849"/>
            <a:ext cx="791864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dirty="0" smtClean="0"/>
              <a:t>1.</a:t>
            </a:r>
            <a:r>
              <a:rPr lang="ko-KR" altLang="en-US" sz="2800" dirty="0" err="1" smtClean="0"/>
              <a:t>웹페이지의</a:t>
            </a:r>
            <a:r>
              <a:rPr lang="ko-KR" altLang="en-US" sz="2800" dirty="0" smtClean="0"/>
              <a:t> 속도향상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2.</a:t>
            </a:r>
            <a:r>
              <a:rPr lang="ko-KR" altLang="en-US" sz="2800" dirty="0" smtClean="0"/>
              <a:t>서버의 처리가 완료 </a:t>
            </a:r>
            <a:r>
              <a:rPr lang="ko-KR" altLang="en-US" sz="2800" dirty="0" err="1" smtClean="0"/>
              <a:t>될때까지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기다리지 않고 처리 가능하다</a:t>
            </a:r>
            <a:endParaRPr lang="en-US" altLang="ko-KR" sz="2800" dirty="0" smtClean="0"/>
          </a:p>
          <a:p>
            <a:pPr algn="l"/>
            <a:r>
              <a:rPr lang="en-US" altLang="ko-KR" sz="2800" dirty="0" smtClean="0"/>
              <a:t>3.</a:t>
            </a:r>
            <a:r>
              <a:rPr lang="ko-KR" altLang="en-US" sz="2800" dirty="0" smtClean="0"/>
              <a:t>서버에서 </a:t>
            </a:r>
            <a:r>
              <a:rPr lang="en-US" altLang="ko-KR" sz="2800" dirty="0" smtClean="0"/>
              <a:t>DATA</a:t>
            </a:r>
            <a:r>
              <a:rPr lang="ko-KR" altLang="en-US" sz="2800" dirty="0" smtClean="0"/>
              <a:t>만 전송하며 되므로 코딩의 양이 줄어든다</a:t>
            </a:r>
            <a:r>
              <a:rPr lang="en-US" altLang="ko-KR" sz="2800" dirty="0" smtClean="0"/>
              <a:t>.</a:t>
            </a:r>
          </a:p>
          <a:p>
            <a:pPr algn="l"/>
            <a:r>
              <a:rPr lang="en-US" altLang="ko-KR" sz="2800" dirty="0" smtClean="0"/>
              <a:t>4.Xml</a:t>
            </a:r>
            <a:r>
              <a:rPr lang="ko-KR" altLang="en-US" sz="2800" dirty="0" smtClean="0"/>
              <a:t>형태로 필요한 데이터만 받아 갱신하기 때문에 자원을 아낌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18134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56953" y="95754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7200" dirty="0" smtClean="0"/>
              <a:t>AJAX</a:t>
            </a:r>
            <a:r>
              <a:rPr lang="ko-KR" altLang="en-US" sz="7200" dirty="0" smtClean="0"/>
              <a:t> 단점</a:t>
            </a:r>
            <a:endParaRPr lang="ko-KR" altLang="en-US" sz="7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539552" y="3314849"/>
            <a:ext cx="791864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dirty="0" smtClean="0"/>
              <a:t>1.</a:t>
            </a:r>
            <a:r>
              <a:rPr lang="ko-KR" altLang="en-US" dirty="0" smtClean="0"/>
              <a:t>연속으로 데이터를 요청하면 서버 </a:t>
            </a:r>
            <a:r>
              <a:rPr lang="ko-KR" altLang="en-US" dirty="0" err="1" smtClean="0"/>
              <a:t>부하걸림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2.</a:t>
            </a:r>
            <a:r>
              <a:rPr lang="ko-KR" altLang="en-US" dirty="0" smtClean="0"/>
              <a:t>보안에 </a:t>
            </a:r>
            <a:r>
              <a:rPr lang="ko-KR" altLang="en-US" dirty="0" err="1" smtClean="0"/>
              <a:t>신경써야된다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3.XMLHttpRequest</a:t>
            </a:r>
            <a:r>
              <a:rPr lang="ko-KR" altLang="en-US" dirty="0" smtClean="0"/>
              <a:t>를 통해 통신하는 경우 사용자에게</a:t>
            </a:r>
            <a:r>
              <a:rPr lang="en-US" altLang="ko-KR" dirty="0"/>
              <a:t> </a:t>
            </a:r>
            <a:r>
              <a:rPr lang="ko-KR" altLang="en-US" dirty="0" smtClean="0"/>
              <a:t>아무런 진행 정보가 주어지지 않는다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1415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78</Words>
  <Application>Microsoft Office PowerPoint</Application>
  <PresentationFormat>화면 슬라이드 쇼(4:3)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AJAX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</dc:title>
  <dc:creator>leesoobin</dc:creator>
  <cp:lastModifiedBy>leesoobin</cp:lastModifiedBy>
  <cp:revision>8</cp:revision>
  <dcterms:created xsi:type="dcterms:W3CDTF">2019-03-30T06:01:35Z</dcterms:created>
  <dcterms:modified xsi:type="dcterms:W3CDTF">2019-03-30T08:10:56Z</dcterms:modified>
</cp:coreProperties>
</file>