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D63F1-C661-407E-A409-A3C4C49DB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AJAX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55CA11-1A7C-4842-8FDA-CEB226412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ko-KR" altLang="en-US"/>
              <a:t>백현욱</a:t>
            </a:r>
          </a:p>
        </p:txBody>
      </p:sp>
    </p:spTree>
    <p:extLst>
      <p:ext uri="{BB962C8B-B14F-4D97-AF65-F5344CB8AC3E}">
        <p14:creationId xmlns:p14="http://schemas.microsoft.com/office/powerpoint/2010/main" val="348300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2DB44-2D15-4C93-98B4-D3D16883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Ajax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256D4-1A15-4FD7-B3E9-4B7F0FD2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8186"/>
          </a:xfrm>
        </p:spPr>
        <p:txBody>
          <a:bodyPr>
            <a:normAutofit/>
          </a:bodyPr>
          <a:lstStyle/>
          <a:p>
            <a:r>
              <a:rPr lang="en-US" altLang="ko-KR"/>
              <a:t>AJAX(Asynchronous JavaScript and XML)</a:t>
            </a:r>
            <a:r>
              <a:rPr lang="ko-KR" altLang="en-US"/>
              <a:t> </a:t>
            </a:r>
            <a:r>
              <a:rPr lang="en-US" altLang="ko-KR"/>
              <a:t>– JavaScript</a:t>
            </a:r>
            <a:r>
              <a:rPr lang="ko-KR" altLang="en-US"/>
              <a:t> 와 </a:t>
            </a:r>
            <a:r>
              <a:rPr lang="en-US" altLang="ko-KR"/>
              <a:t>XML</a:t>
            </a:r>
            <a:r>
              <a:rPr lang="ko-KR" altLang="en-US"/>
              <a:t>를 이용한 비동기 정보교환 기법</a:t>
            </a:r>
            <a:endParaRPr lang="en-US" altLang="ko-KR"/>
          </a:p>
          <a:p>
            <a:pPr lvl="1"/>
            <a:r>
              <a:rPr lang="ko-KR" altLang="en-US" sz="1900"/>
              <a:t>비동기 방식 </a:t>
            </a:r>
            <a:r>
              <a:rPr lang="en-US" altLang="ko-KR" sz="1900"/>
              <a:t>– </a:t>
            </a:r>
            <a:r>
              <a:rPr lang="ko-KR" altLang="en-US" sz="1900"/>
              <a:t>정보가 변경</a:t>
            </a:r>
            <a:r>
              <a:rPr lang="en-US" altLang="ko-KR" sz="1900"/>
              <a:t>, </a:t>
            </a:r>
            <a:r>
              <a:rPr lang="ko-KR" altLang="en-US" sz="1900"/>
              <a:t>요청등의 이벤트 발생시 서버에 해당 페이지 전체를 새로 요청해서 사용자에게 전달</a:t>
            </a:r>
            <a:r>
              <a:rPr lang="en-US" altLang="ko-KR" sz="1900"/>
              <a:t>(</a:t>
            </a:r>
            <a:r>
              <a:rPr lang="ko-KR" altLang="en-US" sz="1900">
                <a:solidFill>
                  <a:srgbClr val="FF0000"/>
                </a:solidFill>
              </a:rPr>
              <a:t>동기방식</a:t>
            </a:r>
            <a:r>
              <a:rPr lang="en-US" altLang="ko-KR" sz="1900"/>
              <a:t>)</a:t>
            </a:r>
            <a:r>
              <a:rPr lang="ko-KR" altLang="en-US" sz="1900"/>
              <a:t> 하지 않고 </a:t>
            </a:r>
            <a:r>
              <a:rPr lang="ko-KR" altLang="en-US" sz="1900">
                <a:solidFill>
                  <a:srgbClr val="FF0000"/>
                </a:solidFill>
              </a:rPr>
              <a:t>변경된 정보</a:t>
            </a:r>
            <a:r>
              <a:rPr lang="en-US" altLang="ko-KR" sz="1900">
                <a:solidFill>
                  <a:srgbClr val="FF0000"/>
                </a:solidFill>
              </a:rPr>
              <a:t>,</a:t>
            </a:r>
            <a:r>
              <a:rPr lang="ko-KR" altLang="en-US" sz="1900">
                <a:solidFill>
                  <a:srgbClr val="FF0000"/>
                </a:solidFill>
              </a:rPr>
              <a:t> 요청등만 처리함</a:t>
            </a:r>
            <a:endParaRPr lang="en-US" altLang="ko-KR" sz="1900">
              <a:solidFill>
                <a:srgbClr val="FF0000"/>
              </a:solidFill>
            </a:endParaRPr>
          </a:p>
          <a:p>
            <a:pPr lvl="1"/>
            <a:r>
              <a:rPr lang="en-US" altLang="ko-KR" sz="1900"/>
              <a:t>AJAX</a:t>
            </a:r>
            <a:r>
              <a:rPr lang="ko-KR" altLang="en-US" sz="1900"/>
              <a:t>는 웹페이지 실행시 기본 화면에 보여주는 정보</a:t>
            </a:r>
            <a:r>
              <a:rPr lang="en-US" altLang="ko-KR" sz="1900"/>
              <a:t>(HTML,CSS</a:t>
            </a:r>
            <a:r>
              <a:rPr lang="ko-KR" altLang="en-US" sz="1900"/>
              <a:t>등</a:t>
            </a:r>
            <a:r>
              <a:rPr lang="en-US" altLang="ko-KR" sz="1900"/>
              <a:t>)</a:t>
            </a:r>
            <a:r>
              <a:rPr lang="ko-KR" altLang="en-US" sz="1900"/>
              <a:t>과 데이터 처리를 위한 </a:t>
            </a:r>
            <a:r>
              <a:rPr lang="en-US" altLang="ko-KR" sz="1900"/>
              <a:t>JavaScript</a:t>
            </a:r>
            <a:r>
              <a:rPr lang="ko-KR" altLang="en-US" sz="1900"/>
              <a:t>를 분리 후 로딩</a:t>
            </a:r>
            <a:endParaRPr lang="en-US" altLang="ko-KR" sz="1900"/>
          </a:p>
          <a:p>
            <a:pPr lvl="1"/>
            <a:r>
              <a:rPr lang="ko-KR" altLang="en-US" sz="1900"/>
              <a:t>추후 </a:t>
            </a:r>
            <a:r>
              <a:rPr lang="en-US" altLang="ko-KR" sz="1900"/>
              <a:t>JavaScript</a:t>
            </a:r>
            <a:r>
              <a:rPr lang="ko-KR" altLang="en-US" sz="1900"/>
              <a:t>를 실행 후 서버로 부터 받은 순수 데이터 객체</a:t>
            </a:r>
            <a:r>
              <a:rPr lang="en-US" altLang="ko-KR" sz="1900"/>
              <a:t>(XML,JSON</a:t>
            </a:r>
            <a:r>
              <a:rPr lang="ko-KR" altLang="en-US" sz="1900"/>
              <a:t>등</a:t>
            </a:r>
            <a:r>
              <a:rPr lang="en-US" altLang="ko-KR" sz="1900"/>
              <a:t>)</a:t>
            </a:r>
            <a:r>
              <a:rPr lang="ko-KR" altLang="en-US" sz="1900"/>
              <a:t>를</a:t>
            </a:r>
            <a:r>
              <a:rPr lang="en-US" altLang="ko-KR" sz="1900"/>
              <a:t> </a:t>
            </a:r>
            <a:r>
              <a:rPr lang="ko-KR" altLang="en-US" sz="1900"/>
              <a:t>받아서 기본 화면 정보</a:t>
            </a:r>
            <a:r>
              <a:rPr lang="en-US" altLang="ko-KR" sz="1900"/>
              <a:t> </a:t>
            </a:r>
            <a:r>
              <a:rPr lang="ko-KR" altLang="en-US" sz="1900"/>
              <a:t>변경없이 데이터를 출력</a:t>
            </a:r>
            <a:endParaRPr lang="en-US" altLang="ko-KR" sz="1900"/>
          </a:p>
          <a:p>
            <a:pPr lvl="1"/>
            <a:r>
              <a:rPr lang="ko-KR" altLang="en-US" sz="1900"/>
              <a:t>순수 데이터 객체에는 </a:t>
            </a:r>
            <a:r>
              <a:rPr lang="en-US" altLang="ko-KR" sz="1900"/>
              <a:t>XML , JSON </a:t>
            </a:r>
            <a:r>
              <a:rPr lang="ko-KR" altLang="en-US" sz="1900"/>
              <a:t>말고도 일반 데이터 객체도 가능</a:t>
            </a:r>
            <a:endParaRPr lang="en-US" altLang="ko-KR" sz="1900"/>
          </a:p>
          <a:p>
            <a:pPr lvl="1"/>
            <a:r>
              <a:rPr lang="ko-KR" altLang="en-US" sz="1900"/>
              <a:t>현재는 </a:t>
            </a:r>
            <a:r>
              <a:rPr lang="en-US" altLang="ko-KR" sz="1900"/>
              <a:t>JSON</a:t>
            </a:r>
            <a:r>
              <a:rPr lang="ko-KR" altLang="en-US" sz="1900"/>
              <a:t>을 많이 사용</a:t>
            </a:r>
            <a:endParaRPr lang="en-US" altLang="ko-KR" sz="1900"/>
          </a:p>
          <a:p>
            <a:pPr lvl="1"/>
            <a:endParaRPr lang="en-US" altLang="ko-KR" sz="1900"/>
          </a:p>
        </p:txBody>
      </p:sp>
    </p:spTree>
    <p:extLst>
      <p:ext uri="{BB962C8B-B14F-4D97-AF65-F5344CB8AC3E}">
        <p14:creationId xmlns:p14="http://schemas.microsoft.com/office/powerpoint/2010/main" val="368093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2DB44-2D15-4C93-98B4-D3D16883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Ajax</a:t>
            </a:r>
            <a:r>
              <a:rPr lang="ko-KR" altLang="en-US"/>
              <a:t>로 인한 변화 </a:t>
            </a:r>
            <a:r>
              <a:rPr lang="en-US" altLang="ko-KR"/>
              <a:t>- 1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256D4-1A15-4FD7-B3E9-4B7F0FD2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8186"/>
          </a:xfrm>
        </p:spPr>
        <p:txBody>
          <a:bodyPr>
            <a:normAutofit/>
          </a:bodyPr>
          <a:lstStyle/>
          <a:p>
            <a:r>
              <a:rPr lang="ko-KR" altLang="en-US"/>
              <a:t>과거 웹페이지 특성상 일부 데이터 송수신때도 페이지 이동 및 기존 페이지를 새로 받아야 하는 불편함이 없어짐 </a:t>
            </a:r>
            <a:endParaRPr lang="en-US" altLang="ko-KR"/>
          </a:p>
          <a:p>
            <a:r>
              <a:rPr lang="en-US" altLang="ko-KR"/>
              <a:t>AJAX</a:t>
            </a:r>
            <a:r>
              <a:rPr lang="ko-KR" altLang="en-US"/>
              <a:t>가 나오기 전에는 이 문제를 해결하기 위해서 </a:t>
            </a:r>
            <a:r>
              <a:rPr lang="en-US" altLang="ko-KR"/>
              <a:t>ActiveX</a:t>
            </a:r>
            <a:r>
              <a:rPr lang="ko-KR" altLang="en-US"/>
              <a:t>를 사용해야만 구현이 가능</a:t>
            </a:r>
            <a:endParaRPr lang="en-US" altLang="ko-KR"/>
          </a:p>
          <a:p>
            <a:r>
              <a:rPr lang="ko-KR" altLang="en-US"/>
              <a:t>이로인해 </a:t>
            </a:r>
            <a:r>
              <a:rPr lang="en-US" altLang="ko-KR"/>
              <a:t>“</a:t>
            </a:r>
            <a:r>
              <a:rPr lang="ko-KR" altLang="en-US"/>
              <a:t>응용소프트웨어</a:t>
            </a:r>
            <a:r>
              <a:rPr lang="en-US" altLang="ko-KR"/>
              <a:t>”</a:t>
            </a:r>
            <a:r>
              <a:rPr lang="ko-KR" altLang="en-US"/>
              <a:t>에서만 구현 가능 한 것을 웹페이지로 구현함으로 </a:t>
            </a:r>
            <a:r>
              <a:rPr lang="en-US" altLang="ko-KR"/>
              <a:t>“</a:t>
            </a:r>
            <a:r>
              <a:rPr lang="ko-KR" altLang="en-US">
                <a:solidFill>
                  <a:srgbClr val="FF0000"/>
                </a:solidFill>
              </a:rPr>
              <a:t>설치</a:t>
            </a:r>
            <a:r>
              <a:rPr lang="en-US" altLang="ko-KR">
                <a:solidFill>
                  <a:srgbClr val="FF0000"/>
                </a:solidFill>
              </a:rPr>
              <a:t>&amp;</a:t>
            </a:r>
            <a:r>
              <a:rPr lang="ko-KR" altLang="en-US">
                <a:solidFill>
                  <a:srgbClr val="FF0000"/>
                </a:solidFill>
              </a:rPr>
              <a:t>실행</a:t>
            </a:r>
            <a:r>
              <a:rPr lang="ko-KR" altLang="en-US"/>
              <a:t>”</a:t>
            </a:r>
            <a:r>
              <a:rPr lang="en-US" altLang="ko-KR"/>
              <a:t>(</a:t>
            </a:r>
            <a:r>
              <a:rPr lang="ko-KR" altLang="en-US"/>
              <a:t>응용소프트웨어</a:t>
            </a:r>
            <a:r>
              <a:rPr lang="en-US" altLang="ko-KR"/>
              <a:t>,ActiveX</a:t>
            </a:r>
            <a:r>
              <a:rPr lang="ko-KR" altLang="en-US"/>
              <a:t>등등</a:t>
            </a:r>
            <a:r>
              <a:rPr lang="en-US" altLang="ko-KR"/>
              <a:t>)</a:t>
            </a:r>
            <a:r>
              <a:rPr lang="ko-KR" altLang="en-US"/>
              <a:t>이 선행 되지 않고 </a:t>
            </a:r>
            <a:r>
              <a:rPr lang="ko-KR" altLang="en-US">
                <a:solidFill>
                  <a:srgbClr val="FF0000"/>
                </a:solidFill>
              </a:rPr>
              <a:t>지원 웹브라우저</a:t>
            </a:r>
            <a:r>
              <a:rPr lang="ko-KR" altLang="en-US"/>
              <a:t>만 있으면 실행 환경</a:t>
            </a:r>
            <a:r>
              <a:rPr lang="en-US" altLang="ko-KR"/>
              <a:t>(OS,</a:t>
            </a:r>
            <a:r>
              <a:rPr lang="ko-KR" altLang="en-US"/>
              <a:t>하드웨어 등등</a:t>
            </a:r>
            <a:r>
              <a:rPr lang="en-US" altLang="ko-KR"/>
              <a:t>) </a:t>
            </a:r>
            <a:r>
              <a:rPr lang="ko-KR" altLang="en-US"/>
              <a:t>제약 없어짐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990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2DB44-2D15-4C93-98B4-D3D16883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Ajax</a:t>
            </a:r>
            <a:r>
              <a:rPr lang="ko-KR" altLang="en-US"/>
              <a:t>로 인한 변화 </a:t>
            </a:r>
            <a:r>
              <a:rPr lang="en-US" altLang="ko-KR"/>
              <a:t>- 2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256D4-1A15-4FD7-B3E9-4B7F0FD2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8186"/>
          </a:xfrm>
        </p:spPr>
        <p:txBody>
          <a:bodyPr>
            <a:normAutofit/>
          </a:bodyPr>
          <a:lstStyle/>
          <a:p>
            <a:r>
              <a:rPr lang="ko-KR" altLang="en-US"/>
              <a:t>웹페이지에서 필요한 부분만 업데이트로 인해 </a:t>
            </a:r>
            <a:r>
              <a:rPr lang="en-US" altLang="ko-KR"/>
              <a:t>“</a:t>
            </a:r>
            <a:r>
              <a:rPr lang="ko-KR" altLang="en-US"/>
              <a:t>접근성 </a:t>
            </a:r>
            <a:r>
              <a:rPr lang="en-US" altLang="ko-KR"/>
              <a:t>, </a:t>
            </a:r>
            <a:r>
              <a:rPr lang="ko-KR" altLang="en-US"/>
              <a:t>응답성＂이 향상됨</a:t>
            </a:r>
            <a:endParaRPr lang="en-US" altLang="ko-KR"/>
          </a:p>
          <a:p>
            <a:r>
              <a:rPr lang="ko-KR" altLang="en-US"/>
              <a:t>서버와 클라이언트 간의 자원 활용이 높아짐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896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2DB44-2D15-4C93-98B4-D3D16883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Ajax </a:t>
            </a:r>
            <a:r>
              <a:rPr lang="ko-KR" altLang="en-US"/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256D4-1A15-4FD7-B3E9-4B7F0FD2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818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/>
              <a:t>JavaScript</a:t>
            </a:r>
            <a:r>
              <a:rPr lang="ko-KR" altLang="en-US"/>
              <a:t>가 꼭 선행 되어야 한다</a:t>
            </a:r>
            <a:endParaRPr lang="en-US" altLang="ko-KR"/>
          </a:p>
          <a:p>
            <a:pPr marL="457200" indent="-457200">
              <a:buAutoNum type="arabicPeriod"/>
            </a:pPr>
            <a:r>
              <a:rPr lang="en-US" altLang="ko-KR"/>
              <a:t>JavaScript</a:t>
            </a:r>
            <a:r>
              <a:rPr lang="ko-KR" altLang="en-US"/>
              <a:t>가 선행 되어야 되기 때문에 웹브라우저가 </a:t>
            </a:r>
            <a:r>
              <a:rPr lang="en-US" altLang="ko-KR"/>
              <a:t>JavaScript</a:t>
            </a:r>
            <a:r>
              <a:rPr lang="ko-KR" altLang="en-US"/>
              <a:t>를 지원해야된다</a:t>
            </a:r>
            <a:r>
              <a:rPr lang="en-US" altLang="ko-KR"/>
              <a:t>(</a:t>
            </a:r>
            <a:r>
              <a:rPr lang="ko-KR" altLang="en-US">
                <a:solidFill>
                  <a:srgbClr val="FF0000"/>
                </a:solidFill>
              </a:rPr>
              <a:t>현제는 단점으로 보기 힘듬</a:t>
            </a:r>
            <a:r>
              <a:rPr lang="en-US" altLang="ko-KR"/>
              <a:t>)</a:t>
            </a:r>
          </a:p>
          <a:p>
            <a:pPr marL="457200" indent="-457200">
              <a:buAutoNum type="arabicPeriod"/>
            </a:pPr>
            <a:r>
              <a:rPr lang="ko-KR" altLang="en-US"/>
              <a:t>비동기 데이터 전송기술 이지만 완전한 양방향 기술이 아니며</a:t>
            </a:r>
            <a:r>
              <a:rPr lang="en-US" altLang="ko-KR"/>
              <a:t> </a:t>
            </a:r>
            <a:r>
              <a:rPr lang="ko-KR" altLang="en-US"/>
              <a:t>송수신 종료 후 통신소켓도 같이 종료 됨</a:t>
            </a:r>
            <a:endParaRPr lang="en-US" altLang="ko-KR"/>
          </a:p>
          <a:p>
            <a:pPr lvl="1"/>
            <a:r>
              <a:rPr lang="ko-KR" altLang="en-US"/>
              <a:t>통신소켓 </a:t>
            </a:r>
            <a:r>
              <a:rPr lang="en-US" altLang="ko-KR"/>
              <a:t>– </a:t>
            </a:r>
            <a:r>
              <a:rPr lang="ko-KR" altLang="en-US"/>
              <a:t>서버</a:t>
            </a:r>
            <a:r>
              <a:rPr lang="en-US" altLang="ko-KR"/>
              <a:t>, </a:t>
            </a:r>
            <a:r>
              <a:rPr lang="ko-KR" altLang="en-US"/>
              <a:t>클라이언트가 서로 연결 할 때 해당 포트로 데이터를 교환할시  사용할때 소켓통신을 통해서 해당 포트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212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0CAD0-2F9A-48DA-AF1B-B897CE41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246430"/>
            <a:ext cx="9905998" cy="1478570"/>
          </a:xfrm>
        </p:spPr>
        <p:txBody>
          <a:bodyPr/>
          <a:lstStyle/>
          <a:p>
            <a:pPr algn="ctr"/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370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114</TotalTime>
  <Words>268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Tw Cen MT</vt:lpstr>
      <vt:lpstr>회로</vt:lpstr>
      <vt:lpstr>AJAX</vt:lpstr>
      <vt:lpstr>Ajax</vt:lpstr>
      <vt:lpstr>Ajax로 인한 변화 - 1</vt:lpstr>
      <vt:lpstr>Ajax로 인한 변화 - 2</vt:lpstr>
      <vt:lpstr>Ajax 단점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Framework</dc:title>
  <dc:creator>Baek HyunWook</dc:creator>
  <cp:lastModifiedBy>Baek HyunWook</cp:lastModifiedBy>
  <cp:revision>9</cp:revision>
  <dcterms:created xsi:type="dcterms:W3CDTF">2019-03-31T20:43:13Z</dcterms:created>
  <dcterms:modified xsi:type="dcterms:W3CDTF">2019-03-31T22:37:16Z</dcterms:modified>
</cp:coreProperties>
</file>