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layfair Displ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fairDisplay-regular.fntdata"/><Relationship Id="rId10" Type="http://schemas.openxmlformats.org/officeDocument/2006/relationships/slide" Target="slides/slide5.xml"/><Relationship Id="rId13" Type="http://schemas.openxmlformats.org/officeDocument/2006/relationships/font" Target="fonts/PlayfairDisplay-italic.fntdata"/><Relationship Id="rId12" Type="http://schemas.openxmlformats.org/officeDocument/2006/relationships/font" Target="fonts/PlayfairDispl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PlayfairDispl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2349bd5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2349bd5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2349bd5d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2349bd5d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2349bd5d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2349bd5d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2349bd5d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2349bd5d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MVC패턴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최인경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디자인 패턴이란?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어떤 자주 발생하는 문제에 대하여 체계적인 해결방안을 문서화 또는 정형화 해놓은 것.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소프트웨어에서 디자인 패턴을 사용하면, 코드의 효율성과 재사용성을 높일 수 있는 장점이 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MVC 패턴이란?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017725"/>
            <a:ext cx="8628000" cy="40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M &lt;Model&gt;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500"/>
              <a:t>모델은 데이터베이스와의 관계를 담당합니다.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/>
              <a:t>클라이언트의 요청에서 필요한 자료를 데이터베이스로부터 추출하거나, 수정하여 컨트롤러로 전달합니다.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500"/>
              <a:t>V &lt;View&gt;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/>
              <a:t>뷰는 사용자한테 보여지는 UI화면 입니다. 모델이 처리한 데이터나 그 작업 결과를 가지고 사용자에게 출력할 화면을 만드는 작업을 합니다.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500"/>
              <a:t>C &lt;Controller&gt;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500"/>
              <a:t>컨트롤러는 사용자의 입력값을 받고 이를 바탕으로 모델 객체에 지시를 내려, 모델에서 전달된 데이터를 적절한 뷰에 전달합니다.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2" type="body"/>
          </p:nvPr>
        </p:nvSpPr>
        <p:spPr>
          <a:xfrm>
            <a:off x="4518450" y="1017725"/>
            <a:ext cx="4314000" cy="35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사용자로부터 요청이 들어오면 컨트롤러에서 어떤 작업이 필요한지 판단한 후 해당작업을 해줄수있는 모델에게 넘기게됩니다.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800"/>
              <a:t>해당 모델에서 작업이 끝나면 다시 컨트롤러에게 반환하게 되며 컨트롤러에서는 필요한 작업이 끝났음을 확인하고 사용자에게 화면이 필요한 경우 뷰에 전달하여 해당 화면을 구성한 다음 사용자에게 응답하게 됩니다.</a:t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311750" y="2174100"/>
            <a:ext cx="1014300" cy="10227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사용자</a:t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1354372" y="2549094"/>
            <a:ext cx="561300" cy="28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1944000" y="2271901"/>
            <a:ext cx="1146300" cy="84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Controller</a:t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3297237" y="1767648"/>
            <a:ext cx="1014300" cy="1205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Model</a:t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3297237" y="3114331"/>
            <a:ext cx="1014300" cy="1205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View</a:t>
            </a:r>
            <a:endParaRPr/>
          </a:p>
        </p:txBody>
      </p:sp>
      <p:cxnSp>
        <p:nvCxnSpPr>
          <p:cNvPr id="85" name="Google Shape;85;p16"/>
          <p:cNvCxnSpPr>
            <a:stCxn id="82" idx="0"/>
            <a:endCxn id="83" idx="1"/>
          </p:cNvCxnSpPr>
          <p:nvPr/>
        </p:nvCxnSpPr>
        <p:spPr>
          <a:xfrm flipH="1" rot="10800000">
            <a:off x="2517150" y="1944301"/>
            <a:ext cx="928500" cy="3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6"/>
          <p:cNvCxnSpPr/>
          <p:nvPr/>
        </p:nvCxnSpPr>
        <p:spPr>
          <a:xfrm flipH="1">
            <a:off x="2834947" y="2545277"/>
            <a:ext cx="462300" cy="24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6"/>
          <p:cNvCxnSpPr>
            <a:endCxn id="84" idx="1"/>
          </p:cNvCxnSpPr>
          <p:nvPr/>
        </p:nvCxnSpPr>
        <p:spPr>
          <a:xfrm>
            <a:off x="3117278" y="3101601"/>
            <a:ext cx="328500" cy="18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6"/>
          <p:cNvCxnSpPr>
            <a:stCxn id="84" idx="3"/>
            <a:endCxn id="80" idx="5"/>
          </p:cNvCxnSpPr>
          <p:nvPr/>
        </p:nvCxnSpPr>
        <p:spPr>
          <a:xfrm rot="10800000">
            <a:off x="1177478" y="3046960"/>
            <a:ext cx="2268300" cy="109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끝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