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5" r:id="rId2"/>
    <p:sldMasterId id="2147483706" r:id="rId3"/>
    <p:sldMasterId id="2147483707" r:id="rId4"/>
    <p:sldMasterId id="2147483708" r:id="rId5"/>
  </p:sldMasterIdLst>
  <p:sldIdLst>
    <p:sldId id="257" r:id="rId6"/>
    <p:sldId id="258" r:id="rId7"/>
    <p:sldId id="259" r:id="rId8"/>
    <p:sldId id="260" r:id="rId9"/>
    <p:sldId id="261" r:id="rId10"/>
    <p:sldId id="262" r:id="rId11"/>
  </p:sldIdLst>
  <p:sldSz cx="12192000" cy="6858000"/>
  <p:notesSz cx="6858000" cy="9144000"/>
  <p:defaultTextStyle>
    <a:defPPr>
      <a:defRPr lang="ko-KR"/>
    </a:defPPr>
    <a:lvl1pPr algn="l" marL="0" indent="0" defTabSz="914400">
      <a:buNone/>
      <a:defRPr lang="ko-KR" smtClean="0" sz="1800" baseline="0">
        <a:solidFill>
          <a:srgbClr val="000000"/>
        </a:solidFill>
        <a:latin typeface="+mn-lt"/>
        <a:ea typeface="+mn-ea"/>
      </a:defRPr>
    </a:lvl1pPr>
    <a:lvl2pPr lvl="1" marL="457200" indent="0" defTabSz="914400">
      <a:defRPr lang="ko-KR" smtClean="0"/>
    </a:lvl2pPr>
    <a:lvl3pPr lvl="2" marL="914400" indent="0" defTabSz="914400">
      <a:defRPr lang="ko-KR" smtClean="0"/>
    </a:lvl3pPr>
    <a:lvl4pPr lvl="3" marL="1371600" indent="0" defTabSz="914400">
      <a:defRPr lang="ko-KR" smtClean="0"/>
    </a:lvl4pPr>
    <a:lvl5pPr lvl="4" marL="1828800" indent="0" defTabSz="914400">
      <a:defRPr lang="ko-KR" smtClean="0"/>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showOutlineIcons="0">
    <p:restoredLeft sz="15620"/>
    <p:restoredTop sz="94660"/>
  </p:normalViewPr>
  <p:slideViewPr>
    <p:cSldViewPr snapToGrid="1" snapToObjects="1">
      <p:cViewPr varScale="1">
        <p:scale>
          <a:sx n="51" d="100"/>
          <a:sy n="51" d="100"/>
        </p:scale>
        <p:origin x="-660" y="-84"/>
      </p:cViewPr>
    </p:cSldViewPr>
  </p:slideViewPr>
  <p:notesTextViewPr>
    <p:cViewPr>
      <p:scale>
        <a:sx n="100" d="100"/>
        <a:sy n="100" d="100"/>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slideMaster" Target="slideMasters/slideMaster2.xml"></Relationship><Relationship Id="rId3" Type="http://schemas.openxmlformats.org/officeDocument/2006/relationships/slideMaster" Target="slideMasters/slideMaster3.xml"></Relationship><Relationship Id="rId4" Type="http://schemas.openxmlformats.org/officeDocument/2006/relationships/slideMaster" Target="slideMasters/slideMaster4.xml"></Relationship><Relationship Id="rId5" Type="http://schemas.openxmlformats.org/officeDocument/2006/relationships/slideMaster" Target="slideMasters/slideMaster5.xml"></Relationship><Relationship Id="rId6" Type="http://schemas.openxmlformats.org/officeDocument/2006/relationships/slide" Target="slides/slide1.xml"></Relationship><Relationship Id="rId7" Type="http://schemas.openxmlformats.org/officeDocument/2006/relationships/slide" Target="slides/slide2.xml"></Relationship><Relationship Id="rId8" Type="http://schemas.openxmlformats.org/officeDocument/2006/relationships/slide" Target="slides/slide3.xml"></Relationship><Relationship Id="rId9" Type="http://schemas.openxmlformats.org/officeDocument/2006/relationships/slide" Target="slides/slide4.xml"></Relationship><Relationship Id="rId10" Type="http://schemas.openxmlformats.org/officeDocument/2006/relationships/slide" Target="slides/slide5.xml"></Relationship><Relationship Id="rId11" Type="http://schemas.openxmlformats.org/officeDocument/2006/relationships/slide" Target="slides/slide6.xml"></Relationship><Relationship Id="rId12" Type="http://schemas.openxmlformats.org/officeDocument/2006/relationships/theme" Target="theme/theme1.xml"></Relationship><Relationship Id="rId13" Type="http://schemas.openxmlformats.org/officeDocument/2006/relationships/theme" Target="theme/theme2.xml"></Relationship><Relationship Id="rId14" Type="http://schemas.openxmlformats.org/officeDocument/2006/relationships/theme" Target="theme/theme3.xml"></Relationship><Relationship Id="rId15" Type="http://schemas.openxmlformats.org/officeDocument/2006/relationships/theme" Target="theme/theme4.xml"></Relationship><Relationship Id="rId16" Type="http://schemas.openxmlformats.org/officeDocument/2006/relationships/theme" Target="theme/theme5.xml"></Relationship><Relationship Id="rId17" Type="http://schemas.openxmlformats.org/officeDocument/2006/relationships/presProps" Target="presProps.xml"></Relationship><Relationship Id="rId18" Type="http://schemas.openxmlformats.org/officeDocument/2006/relationships/viewProps" Target="viewProps.xml"></Relationship><Relationship Id="rId19" Type="http://schemas.openxmlformats.org/officeDocument/2006/relationships/tableStyles" Target="tableStyles.xml"></Relationship></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1881007841.jpeg"></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163440828467.jpeg"></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188100836334.jpeg"></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163440856500.jpeg"></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163440889169.jpeg"></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1881001295724.jpeg"></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1634401331478.jpeg"></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1881001349358.jpeg"></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1634401366962.jpeg"></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1634401394464.jpeg"></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1881001815705.jpeg"></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1634401858145.jpeg"></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1881001863281.jpeg"></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1634401886827.jpeg"></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1634401919961.jpeg"></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5.xml"></Relationship><Relationship Id="rId2" Type="http://schemas.openxmlformats.org/officeDocument/2006/relationships/image" Target="../media/fImage188100243491.jpeg"></Relationship></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5.xml"></Relationship><Relationship Id="rId2" Type="http://schemas.openxmlformats.org/officeDocument/2006/relationships/image" Target="../media/fImage1634402472995.jpeg"></Relationship></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5.xml"></Relationship><Relationship Id="rId2" Type="http://schemas.openxmlformats.org/officeDocument/2006/relationships/image" Target="../media/fImage1881002481942.jpeg"></Relationship></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5.xml"></Relationship><Relationship Id="rId2" Type="http://schemas.openxmlformats.org/officeDocument/2006/relationships/image" Target="../media/fImage1634402504827.jpeg"></Relationship></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Relationship><Relationship Id="rId2" Type="http://schemas.openxmlformats.org/officeDocument/2006/relationships/image" Target="../media/fImage1634402535436.jpeg"></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914400" y="2131060"/>
            <a:ext cx="10363835" cy="1471930"/>
          </a:xfrm>
          <a:prstGeom prst="rect"/>
        </p:spPr>
        <p:txBody>
          <a:bodyPr wrap="square" lIns="91440" tIns="45720" rIns="91440" bIns="45720" vert="horz" anchor="b">
            <a:normAutofit fontScale="100000" lnSpcReduction="0"/>
          </a:bodyPr>
          <a:lstStyle/>
          <a:p>
            <a:pPr marL="0" indent="0" algn="ctr"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부제목 2"/>
          <p:cNvSpPr txBox="1">
            <a:spLocks/>
          </p:cNvSpPr>
          <p:nvPr>
            <p:ph type="subTitle" idx="1"/>
          </p:nvPr>
        </p:nvSpPr>
        <p:spPr>
          <a:xfrm rot="0">
            <a:off x="1828800" y="3886200"/>
            <a:ext cx="8535035" cy="1755775"/>
          </a:xfrm>
          <a:prstGeom prst="rect"/>
        </p:spPr>
        <p:txBody>
          <a:bodyPr wrap="square" lIns="91440" tIns="45720" rIns="91440" bIns="45720" vert="horz" anchor="t">
            <a:normAutofit fontScale="100000" lnSpcReduction="0"/>
          </a:bodyPr>
          <a:lstStyle/>
          <a:p>
            <a:pPr marL="0" indent="0" algn="ctr" fontAlgn="auto" defTabSz="508000">
              <a:lnSpc>
                <a:spcPct val="100000"/>
              </a:lnSpc>
              <a:spcBef>
                <a:spcPts val="0"/>
              </a:spcBef>
              <a:spcAft>
                <a:spcPts val="0"/>
              </a:spcAft>
              <a:buFontTx/>
              <a:buNone/>
            </a:pPr>
            <a:r>
              <a:rPr lang="en-US" altLang="ko-KR" sz="3200" cap="none" dirty="0" smtClean="0" b="0" strike="noStrike">
                <a:solidFill>
                  <a:schemeClr val="tx1"/>
                </a:solidFill>
                <a:latin typeface="맑은 고딕" charset="0"/>
                <a:ea typeface="맑은 고딕" charset="0"/>
              </a:rPr>
              <a:t>마스터 부제목 스타일 편집</a:t>
            </a:r>
            <a:endParaRPr lang="ko-KR" altLang="en-US" sz="32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세로 텍스트 개체 틀 2"/>
          <p:cNvSpPr txBox="1">
            <a:spLocks/>
          </p:cNvSpPr>
          <p:nvPr>
            <p:ph type="body" orient="vert" idx="1"/>
          </p:nvPr>
        </p:nvSpPr>
        <p:spPr>
          <a:xfrm rot="0">
            <a:off x="609600" y="1600200"/>
            <a:ext cx="10973435" cy="4526915"/>
          </a:xfrm>
          <a:prstGeom prst="rect"/>
        </p:spPr>
        <p:txBody>
          <a:bodyPr wrap="square" lIns="91440" tIns="45720" rIns="91440" bIns="45720" vert="eaVert"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839200" y="274320"/>
            <a:ext cx="2743835" cy="5852795"/>
          </a:xfrm>
          <a:prstGeom prst="rect"/>
        </p:spPr>
        <p:txBody>
          <a:bodyPr wrap="square" lIns="91440" tIns="45720" rIns="91440" bIns="45720" vert="eaVert"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부제목 스타일 편집</a:t>
            </a:r>
            <a:endParaRPr lang="ko-KR" altLang="en-US" sz="5865" cap="none" dirty="0" smtClean="0" b="0" strike="noStrike">
              <a:solidFill>
                <a:schemeClr val="tx1"/>
              </a:solidFill>
              <a:latin typeface="맑은 고딕" charset="0"/>
              <a:ea typeface="맑은 고딕" charset="0"/>
            </a:endParaRPr>
          </a:p>
        </p:txBody>
      </p:sp>
      <p:sp>
        <p:nvSpPr>
          <p:cNvPr id="3" name="세로 텍스트 개체 틀 2"/>
          <p:cNvSpPr txBox="1">
            <a:spLocks/>
          </p:cNvSpPr>
          <p:nvPr>
            <p:ph type="body" orient="vert" idx="1"/>
          </p:nvPr>
        </p:nvSpPr>
        <p:spPr>
          <a:xfrm rot="0">
            <a:off x="609600" y="274320"/>
            <a:ext cx="8034655" cy="5852795"/>
          </a:xfrm>
          <a:prstGeom prst="rect"/>
        </p:spPr>
        <p:txBody>
          <a:bodyPr wrap="square" lIns="91440" tIns="45720" rIns="91440" bIns="45720" vert="eaVert"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9" name="그림 8" descr="C:/Users/cool4/AppData/Roaming/PolarisOffice/ETemp/1516_2372016/fImage1881007841.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t="32440"/>
          <a:stretch>
            <a:fillRect/>
          </a:stretch>
        </p:blipFill>
        <p:spPr>
          <a:xfrm rot="10800000">
            <a:off x="0" y="-4445"/>
            <a:ext cx="12192635" cy="3861435"/>
          </a:xfrm>
          <a:prstGeom prst="rect"/>
          <a:noFill/>
        </p:spPr>
      </p:pic>
      <p:sp>
        <p:nvSpPr>
          <p:cNvPr id="7" name="텍스트 개체 틀 6"/>
          <p:cNvSpPr txBox="1">
            <a:spLocks/>
          </p:cNvSpPr>
          <p:nvPr>
            <p:ph type="ctrTitle"/>
          </p:nvPr>
        </p:nvSpPr>
        <p:spPr>
          <a:xfrm rot="0">
            <a:off x="1487170" y="4797425"/>
            <a:ext cx="1070419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마스터 제목 스타일 편집</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8" name="부제목 7"/>
          <p:cNvSpPr txBox="1">
            <a:spLocks/>
          </p:cNvSpPr>
          <p:nvPr>
            <p:ph type="subTitle"/>
          </p:nvPr>
        </p:nvSpPr>
        <p:spPr>
          <a:xfrm rot="0">
            <a:off x="1487170" y="5396230"/>
            <a:ext cx="10696575" cy="360045"/>
          </a:xfrm>
          <a:prstGeom prst="rect"/>
        </p:spPr>
        <p:txBody>
          <a:bodyPr wrap="square" lIns="91440" tIns="45720" rIns="91440" bIns="45720" vert="horz" anchor="t">
            <a:noAutofit/>
          </a:bodyPr>
          <a:lstStyle/>
          <a:p>
            <a:pPr marL="0" indent="0" algn="l" fontAlgn="auto" defTabSz="914400">
              <a:lnSpc>
                <a:spcPct val="100000"/>
              </a:lnSpc>
              <a:spcBef>
                <a:spcPts val="300"/>
              </a:spcBef>
              <a:spcAft>
                <a:spcPts val="0"/>
              </a:spcAft>
              <a:buFontTx/>
              <a:buNone/>
            </a:pPr>
            <a:r>
              <a:rPr lang="en-US" altLang="ko-KR" sz="1400" cap="none" dirty="0" smtClean="0" b="0" strike="noStrike">
                <a:solidFill>
                  <a:schemeClr val="tx1">
                    <a:lumMod val="65000"/>
                    <a:lumOff val="35000"/>
                  </a:schemeClr>
                </a:solidFill>
                <a:latin typeface="HY헤드라인M" charset="0"/>
                <a:ea typeface="HY헤드라인M" charset="0"/>
              </a:rPr>
              <a:t>마스터 부제목 스타일 편집</a:t>
            </a:r>
            <a:endParaRPr lang="ko-KR" altLang="en-US" sz="1400" cap="none" dirty="0" smtClean="0" b="0" strike="noStrike">
              <a:solidFill>
                <a:schemeClr val="tx1">
                  <a:lumMod val="65000"/>
                  <a:lumOff val="35000"/>
                </a:schemeClr>
              </a:solidFill>
              <a:latin typeface="HY헤드라인M" charset="0"/>
              <a:ea typeface="HY헤드라인M" charset="0"/>
            </a:endParaRPr>
          </a:p>
        </p:txBody>
      </p:sp>
      <p:cxnSp>
        <p:nvCxnSpPr>
          <p:cNvPr id="13" name="도형 12"/>
          <p:cNvCxnSpPr/>
          <p:nvPr/>
        </p:nvCxnSpPr>
        <p:spPr>
          <a:xfrm rot="0">
            <a:off x="1295400" y="4928870"/>
            <a:ext cx="635" cy="720725"/>
          </a:xfrm>
          <a:prstGeom prst="line"/>
          <a:ln w="76200" cap="flat" cmpd="sng">
            <a:solidFill>
              <a:srgbClr val="7030A0">
                <a:alpha val="57647"/>
              </a:srgbClr>
            </a:solidFill>
            <a:prstDash val="soli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pic>
        <p:nvPicPr>
          <p:cNvPr id="3" name="그림 2" descr="C:/Users/cool4/AppData/Roaming/PolarisOffice/ETemp/1516_2372016/fImage163440828467.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a:off x="335280" y="0"/>
            <a:ext cx="11857355" cy="4438015"/>
          </a:xfrm>
          <a:prstGeom prst="rect"/>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콘텐츠 2개">
    <p:spTree>
      <p:nvGrpSpPr>
        <p:cNvPr id="1" name=""/>
        <p:cNvGrpSpPr/>
        <p:nvPr/>
      </p:nvGrpSpPr>
      <p:grpSpPr>
        <a:xfrm>
          <a:off x="0" y="0"/>
          <a:ext cx="0" cy="0"/>
          <a:chOff x="0" y="0"/>
          <a:chExt cx="0" cy="0"/>
        </a:xfrm>
      </p:grpSpPr>
      <p:pic>
        <p:nvPicPr>
          <p:cNvPr id="3" name="그림 2" descr="C:/Users/cool4/AppData/Roaming/PolarisOffice/ETemp/1516_2372016/fImage188100836334.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l="43700" t="32440"/>
          <a:stretch>
            <a:fillRect/>
          </a:stretch>
        </p:blipFill>
        <p:spPr>
          <a:xfrm rot="10800000">
            <a:off x="0" y="0"/>
            <a:ext cx="12192635" cy="6858635"/>
          </a:xfrm>
          <a:prstGeom prst="rect"/>
          <a:noFill/>
        </p:spPr>
      </p:pic>
      <p:sp>
        <p:nvSpPr>
          <p:cNvPr id="15" name="텍스트 개체 틀 14"/>
          <p:cNvSpPr txBox="1">
            <a:spLocks/>
          </p:cNvSpPr>
          <p:nvPr>
            <p:ph type="ctrTitle" hasCustomPrompt="1"/>
          </p:nvPr>
        </p:nvSpPr>
        <p:spPr>
          <a:xfrm rot="0">
            <a:off x="3472815" y="3068955"/>
            <a:ext cx="871918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구역 머리글">
    <p:spTree>
      <p:nvGrpSpPr>
        <p:cNvPr id="1" name=""/>
        <p:cNvGrpSpPr/>
        <p:nvPr/>
      </p:nvGrpSpPr>
      <p:grpSpPr>
        <a:xfrm>
          <a:off x="0" y="0"/>
          <a:ext cx="0" cy="0"/>
          <a:chOff x="0" y="0"/>
          <a:chExt cx="0" cy="0"/>
        </a:xfrm>
      </p:grpSpPr>
      <p:pic>
        <p:nvPicPr>
          <p:cNvPr id="8" name="그림 7" descr="C:/Users/cool4/AppData/Roaming/PolarisOffice/ETemp/1516_2372016/fImage163440856500.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flipH="1">
            <a:off x="-635" y="0"/>
            <a:ext cx="3408045" cy="1290955"/>
          </a:xfrm>
          <a:prstGeom prst="rect"/>
          <a:noFill/>
        </p:spPr>
      </p:pic>
      <p:sp>
        <p:nvSpPr>
          <p:cNvPr id="9" name="텍스트 개체 틀 8"/>
          <p:cNvSpPr txBox="1">
            <a:spLocks/>
          </p:cNvSpPr>
          <p:nvPr>
            <p:ph type="title" hasCustomPrompt="1"/>
          </p:nvPr>
        </p:nvSpPr>
        <p:spPr>
          <a:xfrm rot="0">
            <a:off x="1219200" y="260350"/>
            <a:ext cx="109734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cxnSp>
        <p:nvCxnSpPr>
          <p:cNvPr id="5" name="도형 4"/>
          <p:cNvCxnSpPr/>
          <p:nvPr/>
        </p:nvCxnSpPr>
        <p:spPr>
          <a:xfrm rot="0">
            <a:off x="1679575" y="728980"/>
            <a:ext cx="10368915" cy="635"/>
          </a:xfrm>
          <a:prstGeom prst="line"/>
          <a:ln w="3175" cap="flat" cmpd="sng">
            <a:solidFill>
              <a:schemeClr val="bg1">
                <a:lumMod val="75000"/>
                <a:alpha val="10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비교">
    <p:spTree>
      <p:nvGrpSpPr>
        <p:cNvPr id="1" name=""/>
        <p:cNvGrpSpPr/>
        <p:nvPr/>
      </p:nvGrpSpPr>
      <p:grpSpPr>
        <a:xfrm>
          <a:off x="0" y="0"/>
          <a:ext cx="0" cy="0"/>
          <a:chOff x="0" y="0"/>
          <a:chExt cx="0" cy="0"/>
        </a:xfrm>
      </p:grpSpPr>
      <p:pic>
        <p:nvPicPr>
          <p:cNvPr id="4" name="그림 3" descr="C:/Users/cool4/AppData/Roaming/PolarisOffice/ETemp/1516_2372016/fImage163440889169.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16200000">
            <a:off x="-1565910" y="1174750"/>
            <a:ext cx="6251575" cy="2339975"/>
          </a:xfrm>
          <a:prstGeom prst="rect"/>
          <a:noFill/>
        </p:spPr>
      </p:pic>
      <p:sp>
        <p:nvSpPr>
          <p:cNvPr id="13" name="텍스트 상자 12"/>
          <p:cNvSpPr txBox="1">
            <a:spLocks/>
          </p:cNvSpPr>
          <p:nvPr/>
        </p:nvSpPr>
        <p:spPr>
          <a:xfrm rot="0">
            <a:off x="3011170" y="3136900"/>
            <a:ext cx="5264150" cy="584200"/>
          </a:xfrm>
          <a:prstGeom prst="rect"/>
          <a:noFill/>
        </p:spPr>
        <p:txBody>
          <a:bodyPr wrap="non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경청해 주셔서 감사합니다.</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날짜 개체 틀 2"/>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4" name="바닥글 개체 틀 3"/>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5" name="슬라이드 번호 개체 틀 4"/>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3" name="바닥글 개체 틀 2"/>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4" name="슬라이드 번호 개체 틀 3"/>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3050"/>
            <a:ext cx="4011295" cy="116268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766945" y="273050"/>
            <a:ext cx="6815455" cy="585406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609600" y="1435100"/>
            <a:ext cx="4011295" cy="469201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내용 개체 틀 2"/>
          <p:cNvSpPr txBox="1">
            <a:spLocks/>
          </p:cNvSpPr>
          <p:nvPr>
            <p:ph type="obj" idx="1"/>
          </p:nvPr>
        </p:nvSpPr>
        <p:spPr>
          <a:xfrm rot="0">
            <a:off x="609600" y="1600200"/>
            <a:ext cx="10973435"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2390140" y="4800600"/>
            <a:ext cx="7315835" cy="56705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그림 개체 틀 2"/>
          <p:cNvSpPr txBox="1">
            <a:spLocks/>
          </p:cNvSpPr>
          <p:nvPr>
            <p:ph type="pic"/>
          </p:nvPr>
        </p:nvSpPr>
        <p:spPr>
          <a:xfrm rot="0">
            <a:off x="2390140" y="612775"/>
            <a:ext cx="73158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800"/>
              </a:spcBef>
              <a:spcAft>
                <a:spcPts val="0"/>
              </a:spcAft>
              <a:buFontTx/>
              <a:buNone/>
            </a:pP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2390140" y="5367655"/>
            <a:ext cx="7315835" cy="80454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1600200"/>
            <a:ext cx="10973435" cy="452691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839200" y="274955"/>
            <a:ext cx="2743835" cy="5851525"/>
          </a:xfrm>
          <a:prstGeom prst="rect"/>
        </p:spPr>
        <p:txBody>
          <a:bodyPr wrap="square" lIns="91440" tIns="45720" rIns="91440" bIns="45720" vert="eaVert"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274955"/>
            <a:ext cx="8027035" cy="585152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9" name="그림 8" descr="C:/Users/cool4/AppData/Roaming/PolarisOffice/ETemp/1516_2372016/fImage1881001295724.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t="32440"/>
          <a:stretch>
            <a:fillRect/>
          </a:stretch>
        </p:blipFill>
        <p:spPr>
          <a:xfrm rot="10800000">
            <a:off x="0" y="-4445"/>
            <a:ext cx="12192635" cy="3861435"/>
          </a:xfrm>
          <a:prstGeom prst="rect"/>
          <a:noFill/>
        </p:spPr>
      </p:pic>
      <p:sp>
        <p:nvSpPr>
          <p:cNvPr id="7" name="텍스트 개체 틀 6"/>
          <p:cNvSpPr txBox="1">
            <a:spLocks/>
          </p:cNvSpPr>
          <p:nvPr>
            <p:ph type="ctrTitle"/>
          </p:nvPr>
        </p:nvSpPr>
        <p:spPr>
          <a:xfrm rot="0">
            <a:off x="1487170" y="4797425"/>
            <a:ext cx="1070419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마스터 제목 스타일 편집</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8" name="부제목 7"/>
          <p:cNvSpPr txBox="1">
            <a:spLocks/>
          </p:cNvSpPr>
          <p:nvPr>
            <p:ph type="subTitle"/>
          </p:nvPr>
        </p:nvSpPr>
        <p:spPr>
          <a:xfrm rot="0">
            <a:off x="1487170" y="5396230"/>
            <a:ext cx="10696575" cy="360045"/>
          </a:xfrm>
          <a:prstGeom prst="rect"/>
        </p:spPr>
        <p:txBody>
          <a:bodyPr wrap="square" lIns="91440" tIns="45720" rIns="91440" bIns="45720" vert="horz" anchor="t">
            <a:noAutofit/>
          </a:bodyPr>
          <a:lstStyle/>
          <a:p>
            <a:pPr marL="0" indent="0" algn="l" fontAlgn="auto" defTabSz="914400">
              <a:lnSpc>
                <a:spcPct val="100000"/>
              </a:lnSpc>
              <a:spcBef>
                <a:spcPts val="300"/>
              </a:spcBef>
              <a:spcAft>
                <a:spcPts val="0"/>
              </a:spcAft>
              <a:buFontTx/>
              <a:buNone/>
            </a:pPr>
            <a:r>
              <a:rPr lang="en-US" altLang="ko-KR" sz="1400" cap="none" dirty="0" smtClean="0" b="0" strike="noStrike">
                <a:solidFill>
                  <a:schemeClr val="tx1">
                    <a:lumMod val="65000"/>
                    <a:lumOff val="35000"/>
                  </a:schemeClr>
                </a:solidFill>
                <a:latin typeface="HY헤드라인M" charset="0"/>
                <a:ea typeface="HY헤드라인M" charset="0"/>
              </a:rPr>
              <a:t>마스터 부제목 스타일 편집</a:t>
            </a:r>
            <a:endParaRPr lang="ko-KR" altLang="en-US" sz="1400" cap="none" dirty="0" smtClean="0" b="0" strike="noStrike">
              <a:solidFill>
                <a:schemeClr val="tx1">
                  <a:lumMod val="65000"/>
                  <a:lumOff val="35000"/>
                </a:schemeClr>
              </a:solidFill>
              <a:latin typeface="HY헤드라인M" charset="0"/>
              <a:ea typeface="HY헤드라인M" charset="0"/>
            </a:endParaRPr>
          </a:p>
        </p:txBody>
      </p:sp>
      <p:cxnSp>
        <p:nvCxnSpPr>
          <p:cNvPr id="13" name="도형 12"/>
          <p:cNvCxnSpPr/>
          <p:nvPr/>
        </p:nvCxnSpPr>
        <p:spPr>
          <a:xfrm rot="0">
            <a:off x="1295400" y="4928870"/>
            <a:ext cx="635" cy="720725"/>
          </a:xfrm>
          <a:prstGeom prst="line"/>
          <a:ln w="76200" cap="flat" cmpd="sng">
            <a:solidFill>
              <a:srgbClr val="7030A0">
                <a:alpha val="57647"/>
              </a:srgbClr>
            </a:solidFill>
            <a:prstDash val="soli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pic>
        <p:nvPicPr>
          <p:cNvPr id="3" name="그림 2" descr="C:/Users/cool4/AppData/Roaming/PolarisOffice/ETemp/1516_2372016/fImage1634401331478.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a:off x="335280" y="0"/>
            <a:ext cx="11857355" cy="4438015"/>
          </a:xfrm>
          <a:prstGeom prst="rect"/>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콘텐츠 2개">
    <p:spTree>
      <p:nvGrpSpPr>
        <p:cNvPr id="1" name=""/>
        <p:cNvGrpSpPr/>
        <p:nvPr/>
      </p:nvGrpSpPr>
      <p:grpSpPr>
        <a:xfrm>
          <a:off x="0" y="0"/>
          <a:ext cx="0" cy="0"/>
          <a:chOff x="0" y="0"/>
          <a:chExt cx="0" cy="0"/>
        </a:xfrm>
      </p:grpSpPr>
      <p:pic>
        <p:nvPicPr>
          <p:cNvPr id="3" name="그림 2" descr="C:/Users/cool4/AppData/Roaming/PolarisOffice/ETemp/1516_2372016/fImage1881001349358.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l="43700" t="32440"/>
          <a:stretch>
            <a:fillRect/>
          </a:stretch>
        </p:blipFill>
        <p:spPr>
          <a:xfrm rot="10800000">
            <a:off x="0" y="0"/>
            <a:ext cx="12192635" cy="6858635"/>
          </a:xfrm>
          <a:prstGeom prst="rect"/>
          <a:noFill/>
        </p:spPr>
      </p:pic>
      <p:sp>
        <p:nvSpPr>
          <p:cNvPr id="15" name="텍스트 개체 틀 14"/>
          <p:cNvSpPr txBox="1">
            <a:spLocks/>
          </p:cNvSpPr>
          <p:nvPr>
            <p:ph type="ctrTitle" hasCustomPrompt="1"/>
          </p:nvPr>
        </p:nvSpPr>
        <p:spPr>
          <a:xfrm rot="0">
            <a:off x="3472815" y="3068955"/>
            <a:ext cx="871918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구역 머리글">
    <p:spTree>
      <p:nvGrpSpPr>
        <p:cNvPr id="1" name=""/>
        <p:cNvGrpSpPr/>
        <p:nvPr/>
      </p:nvGrpSpPr>
      <p:grpSpPr>
        <a:xfrm>
          <a:off x="0" y="0"/>
          <a:ext cx="0" cy="0"/>
          <a:chOff x="0" y="0"/>
          <a:chExt cx="0" cy="0"/>
        </a:xfrm>
      </p:grpSpPr>
      <p:pic>
        <p:nvPicPr>
          <p:cNvPr id="8" name="그림 7" descr="C:/Users/cool4/AppData/Roaming/PolarisOffice/ETemp/1516_2372016/fImage1634401366962.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flipH="1">
            <a:off x="-635" y="0"/>
            <a:ext cx="3408045" cy="1290955"/>
          </a:xfrm>
          <a:prstGeom prst="rect"/>
          <a:noFill/>
        </p:spPr>
      </p:pic>
      <p:sp>
        <p:nvSpPr>
          <p:cNvPr id="9" name="텍스트 개체 틀 8"/>
          <p:cNvSpPr txBox="1">
            <a:spLocks/>
          </p:cNvSpPr>
          <p:nvPr>
            <p:ph type="title" hasCustomPrompt="1"/>
          </p:nvPr>
        </p:nvSpPr>
        <p:spPr>
          <a:xfrm rot="0">
            <a:off x="1219200" y="260350"/>
            <a:ext cx="109734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cxnSp>
        <p:nvCxnSpPr>
          <p:cNvPr id="5" name="도형 4"/>
          <p:cNvCxnSpPr/>
          <p:nvPr/>
        </p:nvCxnSpPr>
        <p:spPr>
          <a:xfrm rot="0">
            <a:off x="1679575" y="728980"/>
            <a:ext cx="10368915" cy="635"/>
          </a:xfrm>
          <a:prstGeom prst="line"/>
          <a:ln w="3175" cap="flat" cmpd="sng">
            <a:solidFill>
              <a:schemeClr val="bg1">
                <a:lumMod val="75000"/>
                <a:alpha val="10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비교">
    <p:spTree>
      <p:nvGrpSpPr>
        <p:cNvPr id="1" name=""/>
        <p:cNvGrpSpPr/>
        <p:nvPr/>
      </p:nvGrpSpPr>
      <p:grpSpPr>
        <a:xfrm>
          <a:off x="0" y="0"/>
          <a:ext cx="0" cy="0"/>
          <a:chOff x="0" y="0"/>
          <a:chExt cx="0" cy="0"/>
        </a:xfrm>
      </p:grpSpPr>
      <p:pic>
        <p:nvPicPr>
          <p:cNvPr id="4" name="그림 3" descr="C:/Users/cool4/AppData/Roaming/PolarisOffice/ETemp/1516_2372016/fImage1634401394464.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16200000">
            <a:off x="-1565910" y="1174750"/>
            <a:ext cx="6251575" cy="2339975"/>
          </a:xfrm>
          <a:prstGeom prst="rect"/>
          <a:noFill/>
        </p:spPr>
      </p:pic>
      <p:sp>
        <p:nvSpPr>
          <p:cNvPr id="13" name="텍스트 상자 12"/>
          <p:cNvSpPr txBox="1">
            <a:spLocks/>
          </p:cNvSpPr>
          <p:nvPr/>
        </p:nvSpPr>
        <p:spPr>
          <a:xfrm rot="0">
            <a:off x="3011170" y="3136900"/>
            <a:ext cx="5264150" cy="584200"/>
          </a:xfrm>
          <a:prstGeom prst="rect"/>
          <a:noFill/>
        </p:spPr>
        <p:txBody>
          <a:bodyPr wrap="non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경청해 주셔서 감사합니다.</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날짜 개체 틀 2"/>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4" name="바닥글 개체 틀 3"/>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5" name="슬라이드 번호 개체 틀 4"/>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3" name="바닥글 개체 틀 2"/>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4" name="슬라이드 번호 개체 틀 3"/>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963295" y="2908300"/>
            <a:ext cx="10363200" cy="149923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5330" cap="none" dirty="0" smtClean="0" b="0" strike="noStrike">
                <a:solidFill>
                  <a:schemeClr val="tx1"/>
                </a:solidFill>
                <a:latin typeface="맑은 고딕" charset="0"/>
                <a:ea typeface="맑은 고딕" charset="0"/>
              </a:rPr>
              <a:t>마스터 부제목 스타일 편집</a:t>
            </a:r>
            <a:endParaRPr lang="ko-KR" altLang="en-US" sz="5330"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963295" y="4406900"/>
            <a:ext cx="10363200" cy="1363345"/>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2665" cap="none" dirty="0" smtClean="0" b="0" strike="noStrike">
                <a:solidFill>
                  <a:schemeClr val="tx1"/>
                </a:solidFill>
                <a:latin typeface="맑은 고딕" charset="0"/>
                <a:ea typeface="맑은 고딕" charset="0"/>
              </a:rPr>
              <a:t>마스터 부제목 스타일 편집</a:t>
            </a:r>
            <a:endParaRPr lang="ko-KR" altLang="en-US" sz="2665"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3050"/>
            <a:ext cx="4011295" cy="116268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766945" y="273050"/>
            <a:ext cx="6815455" cy="585406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609600" y="1435100"/>
            <a:ext cx="4011295" cy="469201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2390140" y="4800600"/>
            <a:ext cx="7315835" cy="56705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그림 개체 틀 2"/>
          <p:cNvSpPr txBox="1">
            <a:spLocks/>
          </p:cNvSpPr>
          <p:nvPr>
            <p:ph type="pic"/>
          </p:nvPr>
        </p:nvSpPr>
        <p:spPr>
          <a:xfrm rot="0">
            <a:off x="2390140" y="612775"/>
            <a:ext cx="73158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800"/>
              </a:spcBef>
              <a:spcAft>
                <a:spcPts val="0"/>
              </a:spcAft>
              <a:buFontTx/>
              <a:buNone/>
            </a:pP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2390140" y="5367655"/>
            <a:ext cx="7315835" cy="80454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1600200"/>
            <a:ext cx="10973435" cy="452691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839200" y="274955"/>
            <a:ext cx="2743835" cy="5851525"/>
          </a:xfrm>
          <a:prstGeom prst="rect"/>
        </p:spPr>
        <p:txBody>
          <a:bodyPr wrap="square" lIns="91440" tIns="45720" rIns="91440" bIns="45720" vert="eaVert"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274955"/>
            <a:ext cx="8027035" cy="585152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9" name="그림 8" descr="C:/Users/cool4/AppData/Roaming/PolarisOffice/ETemp/1516_2372016/fImage1881001815705.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t="32440"/>
          <a:stretch>
            <a:fillRect/>
          </a:stretch>
        </p:blipFill>
        <p:spPr>
          <a:xfrm rot="10800000">
            <a:off x="0" y="-4445"/>
            <a:ext cx="12192635" cy="3861435"/>
          </a:xfrm>
          <a:prstGeom prst="rect"/>
          <a:noFill/>
        </p:spPr>
      </p:pic>
      <p:sp>
        <p:nvSpPr>
          <p:cNvPr id="7" name="텍스트 개체 틀 6"/>
          <p:cNvSpPr txBox="1">
            <a:spLocks/>
          </p:cNvSpPr>
          <p:nvPr>
            <p:ph type="ctrTitle"/>
          </p:nvPr>
        </p:nvSpPr>
        <p:spPr>
          <a:xfrm rot="0">
            <a:off x="1487170" y="4797425"/>
            <a:ext cx="1070419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마스터 제목 스타일 편집</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8" name="부제목 7"/>
          <p:cNvSpPr txBox="1">
            <a:spLocks/>
          </p:cNvSpPr>
          <p:nvPr>
            <p:ph type="subTitle"/>
          </p:nvPr>
        </p:nvSpPr>
        <p:spPr>
          <a:xfrm rot="0">
            <a:off x="1487170" y="5396230"/>
            <a:ext cx="10696575" cy="360045"/>
          </a:xfrm>
          <a:prstGeom prst="rect"/>
        </p:spPr>
        <p:txBody>
          <a:bodyPr wrap="square" lIns="91440" tIns="45720" rIns="91440" bIns="45720" vert="horz" anchor="t">
            <a:noAutofit/>
          </a:bodyPr>
          <a:lstStyle/>
          <a:p>
            <a:pPr marL="0" indent="0" algn="l" fontAlgn="auto" defTabSz="914400">
              <a:lnSpc>
                <a:spcPct val="100000"/>
              </a:lnSpc>
              <a:spcBef>
                <a:spcPts val="300"/>
              </a:spcBef>
              <a:spcAft>
                <a:spcPts val="0"/>
              </a:spcAft>
              <a:buFontTx/>
              <a:buNone/>
            </a:pPr>
            <a:r>
              <a:rPr lang="en-US" altLang="ko-KR" sz="1400" cap="none" dirty="0" smtClean="0" b="0" strike="noStrike">
                <a:solidFill>
                  <a:schemeClr val="tx1">
                    <a:lumMod val="65000"/>
                    <a:lumOff val="35000"/>
                  </a:schemeClr>
                </a:solidFill>
                <a:latin typeface="HY헤드라인M" charset="0"/>
                <a:ea typeface="HY헤드라인M" charset="0"/>
              </a:rPr>
              <a:t>마스터 부제목 스타일 편집</a:t>
            </a:r>
            <a:endParaRPr lang="ko-KR" altLang="en-US" sz="1400" cap="none" dirty="0" smtClean="0" b="0" strike="noStrike">
              <a:solidFill>
                <a:schemeClr val="tx1">
                  <a:lumMod val="65000"/>
                  <a:lumOff val="35000"/>
                </a:schemeClr>
              </a:solidFill>
              <a:latin typeface="HY헤드라인M" charset="0"/>
              <a:ea typeface="HY헤드라인M" charset="0"/>
            </a:endParaRPr>
          </a:p>
        </p:txBody>
      </p:sp>
      <p:cxnSp>
        <p:nvCxnSpPr>
          <p:cNvPr id="13" name="도형 12"/>
          <p:cNvCxnSpPr/>
          <p:nvPr/>
        </p:nvCxnSpPr>
        <p:spPr>
          <a:xfrm rot="0">
            <a:off x="1295400" y="4928870"/>
            <a:ext cx="635" cy="720725"/>
          </a:xfrm>
          <a:prstGeom prst="line"/>
          <a:ln w="76200" cap="flat" cmpd="sng">
            <a:solidFill>
              <a:srgbClr val="7030A0">
                <a:alpha val="57647"/>
              </a:srgbClr>
            </a:solidFill>
            <a:prstDash val="soli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pic>
        <p:nvPicPr>
          <p:cNvPr id="3" name="그림 2" descr="C:/Users/cool4/AppData/Roaming/PolarisOffice/ETemp/1516_2372016/fImage1634401858145.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a:off x="335280" y="0"/>
            <a:ext cx="11857355" cy="4438015"/>
          </a:xfrm>
          <a:prstGeom prst="rect"/>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콘텐츠 2개">
    <p:spTree>
      <p:nvGrpSpPr>
        <p:cNvPr id="1" name=""/>
        <p:cNvGrpSpPr/>
        <p:nvPr/>
      </p:nvGrpSpPr>
      <p:grpSpPr>
        <a:xfrm>
          <a:off x="0" y="0"/>
          <a:ext cx="0" cy="0"/>
          <a:chOff x="0" y="0"/>
          <a:chExt cx="0" cy="0"/>
        </a:xfrm>
      </p:grpSpPr>
      <p:pic>
        <p:nvPicPr>
          <p:cNvPr id="3" name="그림 2" descr="C:/Users/cool4/AppData/Roaming/PolarisOffice/ETemp/1516_2372016/fImage1881001863281.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l="43700" t="32440"/>
          <a:stretch>
            <a:fillRect/>
          </a:stretch>
        </p:blipFill>
        <p:spPr>
          <a:xfrm rot="10800000">
            <a:off x="0" y="0"/>
            <a:ext cx="12192635" cy="6858635"/>
          </a:xfrm>
          <a:prstGeom prst="rect"/>
          <a:noFill/>
        </p:spPr>
      </p:pic>
      <p:sp>
        <p:nvSpPr>
          <p:cNvPr id="15" name="텍스트 개체 틀 14"/>
          <p:cNvSpPr txBox="1">
            <a:spLocks/>
          </p:cNvSpPr>
          <p:nvPr>
            <p:ph type="ctrTitle" hasCustomPrompt="1"/>
          </p:nvPr>
        </p:nvSpPr>
        <p:spPr>
          <a:xfrm rot="0">
            <a:off x="3472815" y="3068955"/>
            <a:ext cx="871918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구역 머리글">
    <p:spTree>
      <p:nvGrpSpPr>
        <p:cNvPr id="1" name=""/>
        <p:cNvGrpSpPr/>
        <p:nvPr/>
      </p:nvGrpSpPr>
      <p:grpSpPr>
        <a:xfrm>
          <a:off x="0" y="0"/>
          <a:ext cx="0" cy="0"/>
          <a:chOff x="0" y="0"/>
          <a:chExt cx="0" cy="0"/>
        </a:xfrm>
      </p:grpSpPr>
      <p:pic>
        <p:nvPicPr>
          <p:cNvPr id="8" name="그림 7" descr="C:/Users/cool4/AppData/Roaming/PolarisOffice/ETemp/1516_2372016/fImage1634401886827.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flipH="1">
            <a:off x="-635" y="0"/>
            <a:ext cx="3408045" cy="1290955"/>
          </a:xfrm>
          <a:prstGeom prst="rect"/>
          <a:noFill/>
        </p:spPr>
      </p:pic>
      <p:sp>
        <p:nvSpPr>
          <p:cNvPr id="9" name="텍스트 개체 틀 8"/>
          <p:cNvSpPr txBox="1">
            <a:spLocks/>
          </p:cNvSpPr>
          <p:nvPr>
            <p:ph type="title" hasCustomPrompt="1"/>
          </p:nvPr>
        </p:nvSpPr>
        <p:spPr>
          <a:xfrm rot="0">
            <a:off x="1219200" y="260350"/>
            <a:ext cx="109734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cxnSp>
        <p:nvCxnSpPr>
          <p:cNvPr id="5" name="도형 4"/>
          <p:cNvCxnSpPr/>
          <p:nvPr/>
        </p:nvCxnSpPr>
        <p:spPr>
          <a:xfrm rot="0">
            <a:off x="1679575" y="728980"/>
            <a:ext cx="10368915" cy="635"/>
          </a:xfrm>
          <a:prstGeom prst="line"/>
          <a:ln w="3175" cap="flat" cmpd="sng">
            <a:solidFill>
              <a:schemeClr val="bg1">
                <a:lumMod val="75000"/>
                <a:alpha val="10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비교">
    <p:spTree>
      <p:nvGrpSpPr>
        <p:cNvPr id="1" name=""/>
        <p:cNvGrpSpPr/>
        <p:nvPr/>
      </p:nvGrpSpPr>
      <p:grpSpPr>
        <a:xfrm>
          <a:off x="0" y="0"/>
          <a:ext cx="0" cy="0"/>
          <a:chOff x="0" y="0"/>
          <a:chExt cx="0" cy="0"/>
        </a:xfrm>
      </p:grpSpPr>
      <p:pic>
        <p:nvPicPr>
          <p:cNvPr id="4" name="그림 3" descr="C:/Users/cool4/AppData/Roaming/PolarisOffice/ETemp/1516_2372016/fImage1634401919961.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16200000">
            <a:off x="-1565910" y="1174750"/>
            <a:ext cx="6251575" cy="2339975"/>
          </a:xfrm>
          <a:prstGeom prst="rect"/>
          <a:noFill/>
        </p:spPr>
      </p:pic>
      <p:sp>
        <p:nvSpPr>
          <p:cNvPr id="13" name="텍스트 상자 12"/>
          <p:cNvSpPr txBox="1">
            <a:spLocks/>
          </p:cNvSpPr>
          <p:nvPr/>
        </p:nvSpPr>
        <p:spPr>
          <a:xfrm rot="0">
            <a:off x="3011170" y="3136900"/>
            <a:ext cx="5264150" cy="584200"/>
          </a:xfrm>
          <a:prstGeom prst="rect"/>
          <a:noFill/>
        </p:spPr>
        <p:txBody>
          <a:bodyPr wrap="non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경청해 주셔서 감사합니다.</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날짜 개체 틀 2"/>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4" name="바닥글 개체 틀 3"/>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5" name="슬라이드 번호 개체 틀 4"/>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2</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내용 개체 틀 2"/>
          <p:cNvSpPr txBox="1">
            <a:spLocks/>
          </p:cNvSpPr>
          <p:nvPr>
            <p:ph type="obj" idx="1"/>
          </p:nvPr>
        </p:nvSpPr>
        <p:spPr>
          <a:xfrm rot="0">
            <a:off x="609600" y="1600200"/>
            <a:ext cx="5389880"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내용 개체 틀 3"/>
          <p:cNvSpPr txBox="1">
            <a:spLocks/>
          </p:cNvSpPr>
          <p:nvPr>
            <p:ph type="obj" idx="2"/>
          </p:nvPr>
        </p:nvSpPr>
        <p:spPr>
          <a:xfrm rot="0">
            <a:off x="6193155" y="1600200"/>
            <a:ext cx="5389880"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5" name="슬라이드 번호 개체 틀 4"/>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6" name="날짜 개체 틀 5"/>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7" name="바닥글 개체 틀 6"/>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3" name="바닥글 개체 틀 2"/>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4" name="슬라이드 번호 개체 틀 3"/>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2</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3050"/>
            <a:ext cx="4011295" cy="116268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766945" y="273050"/>
            <a:ext cx="6815455" cy="585406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609600" y="1435100"/>
            <a:ext cx="4011295" cy="469201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2</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2390140" y="4800600"/>
            <a:ext cx="7315835" cy="56705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그림 개체 틀 2"/>
          <p:cNvSpPr txBox="1">
            <a:spLocks/>
          </p:cNvSpPr>
          <p:nvPr>
            <p:ph type="pic"/>
          </p:nvPr>
        </p:nvSpPr>
        <p:spPr>
          <a:xfrm rot="0">
            <a:off x="2390140" y="612775"/>
            <a:ext cx="73158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800"/>
              </a:spcBef>
              <a:spcAft>
                <a:spcPts val="0"/>
              </a:spcAft>
              <a:buFontTx/>
              <a:buNone/>
            </a:pP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2390140" y="5367655"/>
            <a:ext cx="7315835" cy="80454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2</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1600200"/>
            <a:ext cx="10973435" cy="452691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2</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839200" y="274955"/>
            <a:ext cx="2743835" cy="5851525"/>
          </a:xfrm>
          <a:prstGeom prst="rect"/>
        </p:spPr>
        <p:txBody>
          <a:bodyPr wrap="square" lIns="91440" tIns="45720" rIns="91440" bIns="45720" vert="eaVert"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274955"/>
            <a:ext cx="8027035" cy="585152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2</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9" name="그림 8" descr="C:/Users/cool4/AppData/Roaming/PolarisOffice/ETemp/1516_2372016/fImage188100243491.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t="32440"/>
          <a:stretch>
            <a:fillRect/>
          </a:stretch>
        </p:blipFill>
        <p:spPr>
          <a:xfrm rot="10800000">
            <a:off x="0" y="-4445"/>
            <a:ext cx="12192635" cy="3861435"/>
          </a:xfrm>
          <a:prstGeom prst="rect"/>
          <a:noFill/>
        </p:spPr>
      </p:pic>
      <p:sp>
        <p:nvSpPr>
          <p:cNvPr id="7" name="텍스트 개체 틀 6"/>
          <p:cNvSpPr txBox="1">
            <a:spLocks/>
          </p:cNvSpPr>
          <p:nvPr>
            <p:ph type="ctrTitle"/>
          </p:nvPr>
        </p:nvSpPr>
        <p:spPr>
          <a:xfrm rot="0">
            <a:off x="1487170" y="4797425"/>
            <a:ext cx="1070419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마스터 제목 스타일 편집</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8" name="부제목 7"/>
          <p:cNvSpPr txBox="1">
            <a:spLocks/>
          </p:cNvSpPr>
          <p:nvPr>
            <p:ph type="subTitle"/>
          </p:nvPr>
        </p:nvSpPr>
        <p:spPr>
          <a:xfrm rot="0">
            <a:off x="1487170" y="5396230"/>
            <a:ext cx="10696575" cy="360045"/>
          </a:xfrm>
          <a:prstGeom prst="rect"/>
        </p:spPr>
        <p:txBody>
          <a:bodyPr wrap="square" lIns="91440" tIns="45720" rIns="91440" bIns="45720" vert="horz" anchor="t">
            <a:noAutofit/>
          </a:bodyPr>
          <a:lstStyle/>
          <a:p>
            <a:pPr marL="0" indent="0" algn="l" fontAlgn="auto" defTabSz="914400">
              <a:lnSpc>
                <a:spcPct val="100000"/>
              </a:lnSpc>
              <a:spcBef>
                <a:spcPts val="300"/>
              </a:spcBef>
              <a:spcAft>
                <a:spcPts val="0"/>
              </a:spcAft>
              <a:buFontTx/>
              <a:buNone/>
            </a:pPr>
            <a:r>
              <a:rPr lang="en-US" altLang="ko-KR" sz="1400" cap="none" dirty="0" smtClean="0" b="0" strike="noStrike">
                <a:solidFill>
                  <a:schemeClr val="tx1">
                    <a:lumMod val="65000"/>
                    <a:lumOff val="35000"/>
                  </a:schemeClr>
                </a:solidFill>
                <a:latin typeface="HY헤드라인M" charset="0"/>
                <a:ea typeface="HY헤드라인M" charset="0"/>
              </a:rPr>
              <a:t>마스터 부제목 스타일 편집</a:t>
            </a:r>
            <a:endParaRPr lang="ko-KR" altLang="en-US" sz="1400" cap="none" dirty="0" smtClean="0" b="0" strike="noStrike">
              <a:solidFill>
                <a:schemeClr val="tx1">
                  <a:lumMod val="65000"/>
                  <a:lumOff val="35000"/>
                </a:schemeClr>
              </a:solidFill>
              <a:latin typeface="HY헤드라인M" charset="0"/>
              <a:ea typeface="HY헤드라인M" charset="0"/>
            </a:endParaRPr>
          </a:p>
        </p:txBody>
      </p:sp>
      <p:cxnSp>
        <p:nvCxnSpPr>
          <p:cNvPr id="13" name="도형 12"/>
          <p:cNvCxnSpPr/>
          <p:nvPr/>
        </p:nvCxnSpPr>
        <p:spPr>
          <a:xfrm rot="0">
            <a:off x="1295400" y="4928870"/>
            <a:ext cx="635" cy="720725"/>
          </a:xfrm>
          <a:prstGeom prst="line"/>
          <a:ln w="76200" cap="flat" cmpd="sng">
            <a:solidFill>
              <a:srgbClr val="7030A0">
                <a:alpha val="57647"/>
              </a:srgbClr>
            </a:solidFill>
            <a:prstDash val="solid"/>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pic>
        <p:nvPicPr>
          <p:cNvPr id="3" name="그림 2" descr="C:/Users/cool4/AppData/Roaming/PolarisOffice/ETemp/1516_2372016/fImage1634402472995.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a:off x="335280" y="0"/>
            <a:ext cx="11857355" cy="4438015"/>
          </a:xfrm>
          <a:prstGeom prst="rect"/>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콘텐츠 2개">
    <p:spTree>
      <p:nvGrpSpPr>
        <p:cNvPr id="1" name=""/>
        <p:cNvGrpSpPr/>
        <p:nvPr/>
      </p:nvGrpSpPr>
      <p:grpSpPr>
        <a:xfrm>
          <a:off x="0" y="0"/>
          <a:ext cx="0" cy="0"/>
          <a:chOff x="0" y="0"/>
          <a:chExt cx="0" cy="0"/>
        </a:xfrm>
      </p:grpSpPr>
      <p:pic>
        <p:nvPicPr>
          <p:cNvPr id="3" name="그림 2" descr="C:/Users/cool4/AppData/Roaming/PolarisOffice/ETemp/1516_2372016/fImage1881002481942.jpeg"/>
          <p:cNvPicPr>
            <a:picLocks noChangeAspect="1"/>
          </p:cNvPicPr>
          <p:nvPr/>
        </p:nvPicPr>
        <p:blipFill rotWithShape="1">
          <a:blip r:embed="rId2" cstate="hqprint">
            <a:duotone>
              <a:srgbClr val="583D78"/>
              <a:prstClr val="white"/>
            </a:duotone>
            <a:extLst>
              <a:ext uri="{28A0092B-C50C-407E-A947-70E740481C1C}">
                <a14:useLocalDpi xmlns:a14="http://schemas.microsoft.com/office/drawing/2010/main" val="0"/>
              </a:ext>
            </a:extLst>
          </a:blip>
          <a:srcRect l="43700" t="32440"/>
          <a:stretch>
            <a:fillRect/>
          </a:stretch>
        </p:blipFill>
        <p:spPr>
          <a:xfrm rot="10800000">
            <a:off x="0" y="0"/>
            <a:ext cx="12192635" cy="6858635"/>
          </a:xfrm>
          <a:prstGeom prst="rect"/>
          <a:noFill/>
        </p:spPr>
      </p:pic>
      <p:sp>
        <p:nvSpPr>
          <p:cNvPr id="15" name="텍스트 개체 틀 14"/>
          <p:cNvSpPr txBox="1">
            <a:spLocks/>
          </p:cNvSpPr>
          <p:nvPr>
            <p:ph type="ctrTitle" hasCustomPrompt="1"/>
          </p:nvPr>
        </p:nvSpPr>
        <p:spPr>
          <a:xfrm rot="0">
            <a:off x="3472815" y="3068955"/>
            <a:ext cx="871918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구역 머리글">
    <p:spTree>
      <p:nvGrpSpPr>
        <p:cNvPr id="1" name=""/>
        <p:cNvGrpSpPr/>
        <p:nvPr/>
      </p:nvGrpSpPr>
      <p:grpSpPr>
        <a:xfrm>
          <a:off x="0" y="0"/>
          <a:ext cx="0" cy="0"/>
          <a:chOff x="0" y="0"/>
          <a:chExt cx="0" cy="0"/>
        </a:xfrm>
      </p:grpSpPr>
      <p:pic>
        <p:nvPicPr>
          <p:cNvPr id="8" name="그림 7" descr="C:/Users/cool4/AppData/Roaming/PolarisOffice/ETemp/1516_2372016/fImage1634402504827.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0" flipH="1">
            <a:off x="-635" y="0"/>
            <a:ext cx="3408045" cy="1290955"/>
          </a:xfrm>
          <a:prstGeom prst="rect"/>
          <a:noFill/>
        </p:spPr>
      </p:pic>
      <p:sp>
        <p:nvSpPr>
          <p:cNvPr id="9" name="텍스트 개체 틀 8"/>
          <p:cNvSpPr txBox="1">
            <a:spLocks/>
          </p:cNvSpPr>
          <p:nvPr>
            <p:ph type="title" hasCustomPrompt="1"/>
          </p:nvPr>
        </p:nvSpPr>
        <p:spPr>
          <a:xfrm rot="0">
            <a:off x="1219200" y="260350"/>
            <a:ext cx="109734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소제목 스타일 편집</a:t>
            </a:r>
            <a:endParaRPr lang="ko-KR" altLang="en-US" sz="2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cxnSp>
        <p:nvCxnSpPr>
          <p:cNvPr id="5" name="도형 4"/>
          <p:cNvCxnSpPr/>
          <p:nvPr/>
        </p:nvCxnSpPr>
        <p:spPr>
          <a:xfrm rot="0">
            <a:off x="1679575" y="728980"/>
            <a:ext cx="10368915" cy="635"/>
          </a:xfrm>
          <a:prstGeom prst="line"/>
          <a:ln w="3175" cap="flat" cmpd="sng">
            <a:solidFill>
              <a:schemeClr val="bg1">
                <a:lumMod val="75000"/>
                <a:alpha val="10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비교">
    <p:spTree>
      <p:nvGrpSpPr>
        <p:cNvPr id="1" name=""/>
        <p:cNvGrpSpPr/>
        <p:nvPr/>
      </p:nvGrpSpPr>
      <p:grpSpPr>
        <a:xfrm>
          <a:off x="0" y="0"/>
          <a:ext cx="0" cy="0"/>
          <a:chOff x="0" y="0"/>
          <a:chExt cx="0" cy="0"/>
        </a:xfrm>
      </p:grpSpPr>
      <p:pic>
        <p:nvPicPr>
          <p:cNvPr id="4" name="그림 3" descr="C:/Users/cool4/AppData/Roaming/PolarisOffice/ETemp/1516_2372016/fImage1634402535436.jpeg"/>
          <p:cNvPicPr>
            <a:picLocks noChangeAspect="1"/>
          </p:cNvPicPr>
          <p:nvPr/>
        </p:nvPicPr>
        <p:blipFill rotWithShape="1">
          <a:blip r:embed="rId2" cstate="hqprint">
            <a:lum bright="20000"/>
            <a:duotone>
              <a:srgbClr val="583D78"/>
              <a:prstClr val="white"/>
            </a:duotone>
            <a:extLst>
              <a:ext uri="{28A0092B-C50C-407E-A947-70E740481C1C}">
                <a14:useLocalDpi xmlns:a14="http://schemas.microsoft.com/office/drawing/2010/main" val="0"/>
              </a:ext>
            </a:extLst>
          </a:blip>
          <a:srcRect l="2751" b="22360"/>
          <a:stretch>
            <a:fillRect/>
          </a:stretch>
        </p:blipFill>
        <p:spPr>
          <a:xfrm rot="16200000">
            <a:off x="-1565910" y="1174750"/>
            <a:ext cx="6251575" cy="2339975"/>
          </a:xfrm>
          <a:prstGeom prst="rect"/>
          <a:noFill/>
        </p:spPr>
      </p:pic>
      <p:sp>
        <p:nvSpPr>
          <p:cNvPr id="13" name="텍스트 상자 12"/>
          <p:cNvSpPr txBox="1">
            <a:spLocks/>
          </p:cNvSpPr>
          <p:nvPr/>
        </p:nvSpPr>
        <p:spPr>
          <a:xfrm rot="0">
            <a:off x="3011170" y="3136900"/>
            <a:ext cx="5264150" cy="584200"/>
          </a:xfrm>
          <a:prstGeom prst="rect"/>
          <a:noFill/>
        </p:spPr>
        <p:txBody>
          <a:bodyPr wrap="non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경청해 주셔서 감사합니다.</a:t>
            </a:r>
            <a:endParaRPr lang="ko-KR" altLang="en-US" sz="32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609600" y="1536700"/>
            <a:ext cx="5389880" cy="64071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3200" cap="none" dirty="0" smtClean="0" b="0" strike="noStrike">
                <a:solidFill>
                  <a:schemeClr val="tx1"/>
                </a:solidFill>
                <a:latin typeface="맑은 고딕" charset="0"/>
                <a:ea typeface="맑은 고딕" charset="0"/>
              </a:rPr>
              <a:t>마스터 부제목 스타일 편집</a:t>
            </a:r>
            <a:endParaRPr lang="ko-KR" altLang="en-US" sz="3200" cap="none" dirty="0" smtClean="0" b="0" strike="noStrike">
              <a:solidFill>
                <a:schemeClr val="tx1"/>
              </a:solidFill>
              <a:latin typeface="맑은 고딕" charset="0"/>
              <a:ea typeface="맑은 고딕" charset="0"/>
            </a:endParaRPr>
          </a:p>
        </p:txBody>
      </p:sp>
      <p:sp>
        <p:nvSpPr>
          <p:cNvPr id="4" name="텍스트 개체 틀 3"/>
          <p:cNvSpPr txBox="1">
            <a:spLocks/>
          </p:cNvSpPr>
          <p:nvPr>
            <p:ph type="body" idx="2"/>
          </p:nvPr>
        </p:nvSpPr>
        <p:spPr>
          <a:xfrm rot="0">
            <a:off x="6193155" y="1536700"/>
            <a:ext cx="5389880" cy="64071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3200" cap="none" dirty="0" smtClean="0" b="0" strike="noStrike">
                <a:solidFill>
                  <a:schemeClr val="tx1"/>
                </a:solidFill>
                <a:latin typeface="맑은 고딕" charset="0"/>
                <a:ea typeface="맑은 고딕" charset="0"/>
              </a:rPr>
              <a:t>마스터 부제목 스타일 편집</a:t>
            </a:r>
            <a:endParaRPr lang="ko-KR" altLang="en-US" sz="3200" cap="none" dirty="0" smtClean="0" b="0" strike="noStrike">
              <a:solidFill>
                <a:schemeClr val="tx1"/>
              </a:solidFill>
              <a:latin typeface="맑은 고딕" charset="0"/>
              <a:ea typeface="맑은 고딕" charset="0"/>
            </a:endParaRPr>
          </a:p>
        </p:txBody>
      </p:sp>
      <p:sp>
        <p:nvSpPr>
          <p:cNvPr id="5" name="내용 개체 틀 4"/>
          <p:cNvSpPr txBox="1">
            <a:spLocks/>
          </p:cNvSpPr>
          <p:nvPr>
            <p:ph type="obj" idx="3"/>
          </p:nvPr>
        </p:nvSpPr>
        <p:spPr>
          <a:xfrm rot="0">
            <a:off x="609600" y="2176780"/>
            <a:ext cx="5389880" cy="39503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6" name="내용 개체 틀 5"/>
          <p:cNvSpPr txBox="1">
            <a:spLocks/>
          </p:cNvSpPr>
          <p:nvPr>
            <p:ph type="obj" idx="4"/>
          </p:nvPr>
        </p:nvSpPr>
        <p:spPr>
          <a:xfrm rot="0">
            <a:off x="6193155" y="2176780"/>
            <a:ext cx="5389880" cy="39503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7" name="슬라이드 번호 개체 틀 6"/>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8" name="날짜 개체 틀 7"/>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9" name="바닥글 개체 틀 8"/>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날짜 개체 틀 2"/>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4" name="바닥글 개체 틀 3"/>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5" name="슬라이드 번호 개체 틀 4"/>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6</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3" name="바닥글 개체 틀 2"/>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4" name="슬라이드 번호 개체 틀 3"/>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6</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3050"/>
            <a:ext cx="4011295" cy="116268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내용 개체 틀 2"/>
          <p:cNvSpPr txBox="1">
            <a:spLocks/>
          </p:cNvSpPr>
          <p:nvPr>
            <p:ph type="obj"/>
          </p:nvPr>
        </p:nvSpPr>
        <p:spPr>
          <a:xfrm rot="0">
            <a:off x="4766945" y="273050"/>
            <a:ext cx="6815455" cy="585406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609600" y="1435100"/>
            <a:ext cx="4011295" cy="469201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6</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2390140" y="4800600"/>
            <a:ext cx="7315835" cy="567055"/>
          </a:xfrm>
          <a:prstGeom prst="rect"/>
        </p:spPr>
        <p:txBody>
          <a:bodyPr wrap="square" lIns="91440" tIns="45720" rIns="91440" bIns="45720"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맑은 고딕" charset="0"/>
                <a:ea typeface="맑은 고딕" charset="0"/>
              </a:rPr>
              <a:t>마스터 제목 스타일 편집</a:t>
            </a:r>
            <a:endParaRPr lang="ko-KR" altLang="en-US" sz="2000" cap="none" dirty="0" smtClean="0" b="1" strike="noStrike">
              <a:latin typeface="맑은 고딕" charset="0"/>
              <a:ea typeface="맑은 고딕" charset="0"/>
            </a:endParaRPr>
          </a:p>
        </p:txBody>
      </p:sp>
      <p:sp>
        <p:nvSpPr>
          <p:cNvPr id="3" name="그림 개체 틀 2"/>
          <p:cNvSpPr txBox="1">
            <a:spLocks/>
          </p:cNvSpPr>
          <p:nvPr>
            <p:ph type="pic"/>
          </p:nvPr>
        </p:nvSpPr>
        <p:spPr>
          <a:xfrm rot="0">
            <a:off x="2390140" y="612775"/>
            <a:ext cx="7315835" cy="411543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800"/>
              </a:spcBef>
              <a:spcAft>
                <a:spcPts val="0"/>
              </a:spcAft>
              <a:buFontTx/>
              <a:buNone/>
            </a:pP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2390140" y="5367655"/>
            <a:ext cx="7315835" cy="804545"/>
          </a:xfrm>
          <a:prstGeom prst="rect"/>
        </p:spPr>
        <p:txBody>
          <a:bodyPr wrap="square" lIns="91440" tIns="45720" rIns="91440" bIns="45720"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맑은 고딕" charset="0"/>
                <a:ea typeface="맑은 고딕" charset="0"/>
              </a:rPr>
              <a:t>마스터 텍스트 스타일을 편집합니다</a:t>
            </a:r>
            <a:endParaRPr lang="ko-KR" altLang="en-US" sz="14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6" name="바닥글 개체 틀 5"/>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7" name="슬라이드 번호 개체 틀 6"/>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6</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1600200"/>
            <a:ext cx="10973435" cy="452691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6</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839200" y="274955"/>
            <a:ext cx="2743835" cy="5851525"/>
          </a:xfrm>
          <a:prstGeom prst="rect"/>
        </p:spPr>
        <p:txBody>
          <a:bodyPr wrap="square" lIns="91440" tIns="45720" rIns="91440" bIns="45720" vert="eaVert"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609600" y="274955"/>
            <a:ext cx="8027035" cy="5851525"/>
          </a:xfrm>
          <a:prstGeom prst="rect"/>
        </p:spPr>
        <p:txBody>
          <a:bodyPr wrap="square" lIns="91440" tIns="45720" rIns="91440" bIns="45720"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6</a:t>
            </a:fld>
            <a:endParaRPr lang="ko-KR" altLang="en-US" sz="1200" cap="none" dirty="0" smtClean="0" b="0" strike="noStrike">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슬라이드 번호 개체 틀 2"/>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4" name="날짜 개체 틀 3"/>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5" name="바닥글 개체 틀 4"/>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슬라이드 번호 개체 틀 1"/>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3" name="날짜 개체 틀 2"/>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4" name="바닥글 개체 틀 3"/>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4011930" cy="1162050"/>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665" cap="none" dirty="0" smtClean="0" b="0" strike="noStrike">
                <a:solidFill>
                  <a:schemeClr val="tx1"/>
                </a:solidFill>
                <a:latin typeface="맑은 고딕" charset="0"/>
                <a:ea typeface="맑은 고딕" charset="0"/>
              </a:rPr>
              <a:t>마스터 부제목 스타일 편집</a:t>
            </a:r>
            <a:endParaRPr lang="ko-KR" altLang="en-US" sz="2665" cap="none" dirty="0" smtClean="0" b="0" strike="noStrike">
              <a:solidFill>
                <a:schemeClr val="tx1"/>
              </a:solidFill>
              <a:latin typeface="맑은 고딕" charset="0"/>
              <a:ea typeface="맑은 고딕" charset="0"/>
            </a:endParaRPr>
          </a:p>
        </p:txBody>
      </p:sp>
      <p:sp>
        <p:nvSpPr>
          <p:cNvPr id="3" name="내용 개체 틀 2"/>
          <p:cNvSpPr txBox="1">
            <a:spLocks/>
          </p:cNvSpPr>
          <p:nvPr>
            <p:ph type="obj" idx="1"/>
          </p:nvPr>
        </p:nvSpPr>
        <p:spPr>
          <a:xfrm rot="0">
            <a:off x="4767580" y="457200"/>
            <a:ext cx="6815455" cy="54870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텍스트 개체 틀 3"/>
          <p:cNvSpPr txBox="1">
            <a:spLocks/>
          </p:cNvSpPr>
          <p:nvPr>
            <p:ph type="body" idx="2"/>
          </p:nvPr>
        </p:nvSpPr>
        <p:spPr>
          <a:xfrm rot="0">
            <a:off x="609600" y="1435735"/>
            <a:ext cx="4011930" cy="4691380"/>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1865" cap="none" dirty="0" smtClean="0" b="0" strike="noStrike">
                <a:solidFill>
                  <a:schemeClr val="tx1"/>
                </a:solidFill>
                <a:latin typeface="맑은 고딕" charset="0"/>
                <a:ea typeface="맑은 고딕" charset="0"/>
              </a:rPr>
              <a:t>마스터 부제목 스타일 편집</a:t>
            </a:r>
            <a:endParaRPr lang="ko-KR" altLang="en-US" sz="1865" cap="none" dirty="0" smtClean="0" b="0" strike="noStrike">
              <a:solidFill>
                <a:schemeClr val="tx1"/>
              </a:solidFill>
              <a:latin typeface="맑은 고딕" charset="0"/>
              <a:ea typeface="맑은 고딕" charset="0"/>
            </a:endParaRPr>
          </a:p>
        </p:txBody>
      </p:sp>
      <p:sp>
        <p:nvSpPr>
          <p:cNvPr id="5" name="슬라이드 번호 개체 틀 4"/>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6" name="날짜 개체 틀 5"/>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7" name="바닥글 개체 틀 6"/>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4011930" cy="1162050"/>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665" cap="none" dirty="0" smtClean="0" b="0" strike="noStrike">
                <a:solidFill>
                  <a:schemeClr val="tx1"/>
                </a:solidFill>
                <a:latin typeface="맑은 고딕" charset="0"/>
                <a:ea typeface="맑은 고딕" charset="0"/>
              </a:rPr>
              <a:t>마스터 부제목 스타일 편집</a:t>
            </a:r>
            <a:endParaRPr lang="ko-KR" altLang="en-US" sz="2665"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609600" y="1435735"/>
            <a:ext cx="4011930" cy="4691380"/>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1865" cap="none" dirty="0" smtClean="0" b="0" strike="noStrike">
                <a:solidFill>
                  <a:schemeClr val="tx1"/>
                </a:solidFill>
                <a:latin typeface="맑은 고딕" charset="0"/>
                <a:ea typeface="맑은 고딕" charset="0"/>
              </a:rPr>
              <a:t>마스터 부제목 스타일 편집</a:t>
            </a:r>
            <a:endParaRPr lang="ko-KR" altLang="en-US" sz="1865" cap="none" dirty="0" smtClean="0" b="0" strike="noStrike">
              <a:solidFill>
                <a:schemeClr val="tx1"/>
              </a:solidFill>
              <a:latin typeface="맑은 고딕" charset="0"/>
              <a:ea typeface="맑은 고딕" charset="0"/>
            </a:endParaRPr>
          </a:p>
        </p:txBody>
      </p:sp>
      <p:sp>
        <p:nvSpPr>
          <p:cNvPr id="4" name="그림 개체 틀 3"/>
          <p:cNvSpPr txBox="1">
            <a:spLocks/>
          </p:cNvSpPr>
          <p:nvPr>
            <p:ph type="pic" idx="2"/>
          </p:nvPr>
        </p:nvSpPr>
        <p:spPr>
          <a:xfrm rot="0">
            <a:off x="4767580" y="457200"/>
            <a:ext cx="6815455" cy="5487035"/>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2000" cap="none" dirty="0" smtClean="0" b="0" strike="noStrike">
                <a:solidFill>
                  <a:schemeClr val="tx1"/>
                </a:solidFill>
                <a:latin typeface="맑은 고딕" charset="0"/>
                <a:ea typeface="맑은 고딕" charset="0"/>
              </a:rPr>
              <a:t>그림</a:t>
            </a:r>
            <a:endParaRPr lang="ko-KR" altLang="en-US" sz="2000" cap="none" dirty="0" smtClean="0" b="0" strike="noStrike">
              <a:solidFill>
                <a:schemeClr val="tx1"/>
              </a:solidFill>
              <a:latin typeface="맑은 고딕" charset="0"/>
              <a:ea typeface="맑은 고딕" charset="0"/>
            </a:endParaRPr>
          </a:p>
        </p:txBody>
      </p:sp>
      <p:sp>
        <p:nvSpPr>
          <p:cNvPr id="5" name="슬라이드 번호 개체 틀 4"/>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6" name="날짜 개체 틀 5"/>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200" cap="none" dirty="0" smtClean="0" b="0" strike="noStrike">
              <a:solidFill>
                <a:srgbClr val="898989"/>
              </a:solidFill>
              <a:latin typeface="맑은 고딕" charset="0"/>
              <a:ea typeface="맑은 고딕" charset="0"/>
            </a:endParaRPr>
          </a:p>
        </p:txBody>
      </p:sp>
      <p:sp>
        <p:nvSpPr>
          <p:cNvPr id="7" name="바닥글 개체 틀 6"/>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theme" Target="../theme/theme1.xml"></Relationship></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slideLayout" Target="../slideLayouts/slideLayout13.xml"></Relationship><Relationship Id="rId3" Type="http://schemas.openxmlformats.org/officeDocument/2006/relationships/slideLayout" Target="../slideLayouts/slideLayout14.xml"></Relationship><Relationship Id="rId4" Type="http://schemas.openxmlformats.org/officeDocument/2006/relationships/slideLayout" Target="../slideLayouts/slideLayout15.xml"></Relationship><Relationship Id="rId5" Type="http://schemas.openxmlformats.org/officeDocument/2006/relationships/slideLayout" Target="../slideLayouts/slideLayout16.xml"></Relationship><Relationship Id="rId6" Type="http://schemas.openxmlformats.org/officeDocument/2006/relationships/slideLayout" Target="../slideLayouts/slideLayout17.xml"></Relationship><Relationship Id="rId7" Type="http://schemas.openxmlformats.org/officeDocument/2006/relationships/slideLayout" Target="../slideLayouts/slideLayout18.xml"></Relationship><Relationship Id="rId8" Type="http://schemas.openxmlformats.org/officeDocument/2006/relationships/slideLayout" Target="../slideLayouts/slideLayout19.xml"></Relationship><Relationship Id="rId9" Type="http://schemas.openxmlformats.org/officeDocument/2006/relationships/slideLayout" Target="../slideLayouts/slideLayout20.xml"></Relationship><Relationship Id="rId10" Type="http://schemas.openxmlformats.org/officeDocument/2006/relationships/slideLayout" Target="../slideLayouts/slideLayout21.xml"></Relationship><Relationship Id="rId11" Type="http://schemas.openxmlformats.org/officeDocument/2006/relationships/slideLayout" Target="../slideLayouts/slideLayout22.xml"></Relationship><Relationship Id="rId12" Type="http://schemas.openxmlformats.org/officeDocument/2006/relationships/theme" Target="../theme/theme2.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23.xml"></Relationship><Relationship Id="rId2" Type="http://schemas.openxmlformats.org/officeDocument/2006/relationships/slideLayout" Target="../slideLayouts/slideLayout24.xml"></Relationship><Relationship Id="rId3" Type="http://schemas.openxmlformats.org/officeDocument/2006/relationships/slideLayout" Target="../slideLayouts/slideLayout25.xml"></Relationship><Relationship Id="rId4" Type="http://schemas.openxmlformats.org/officeDocument/2006/relationships/slideLayout" Target="../slideLayouts/slideLayout26.xml"></Relationship><Relationship Id="rId5" Type="http://schemas.openxmlformats.org/officeDocument/2006/relationships/slideLayout" Target="../slideLayouts/slideLayout27.xml"></Relationship><Relationship Id="rId6" Type="http://schemas.openxmlformats.org/officeDocument/2006/relationships/slideLayout" Target="../slideLayouts/slideLayout28.xml"></Relationship><Relationship Id="rId7" Type="http://schemas.openxmlformats.org/officeDocument/2006/relationships/slideLayout" Target="../slideLayouts/slideLayout29.xml"></Relationship><Relationship Id="rId8" Type="http://schemas.openxmlformats.org/officeDocument/2006/relationships/slideLayout" Target="../slideLayouts/slideLayout30.xml"></Relationship><Relationship Id="rId9" Type="http://schemas.openxmlformats.org/officeDocument/2006/relationships/slideLayout" Target="../slideLayouts/slideLayout31.xml"></Relationship><Relationship Id="rId10" Type="http://schemas.openxmlformats.org/officeDocument/2006/relationships/slideLayout" Target="../slideLayouts/slideLayout32.xml"></Relationship><Relationship Id="rId11" Type="http://schemas.openxmlformats.org/officeDocument/2006/relationships/slideLayout" Target="../slideLayouts/slideLayout33.xml"></Relationship><Relationship Id="rId12" Type="http://schemas.openxmlformats.org/officeDocument/2006/relationships/theme" Target="../theme/theme3.xml"></Relationship></Relationships>
</file>

<file path=ppt/slideMasters/_rels/slideMaster4.xml.rels><?xml version="1.0" encoding="UTF-8"?>
<Relationships xmlns="http://schemas.openxmlformats.org/package/2006/relationships"><Relationship Id="rId1" Type="http://schemas.openxmlformats.org/officeDocument/2006/relationships/slideLayout" Target="../slideLayouts/slideLayout34.xml"></Relationship><Relationship Id="rId2" Type="http://schemas.openxmlformats.org/officeDocument/2006/relationships/slideLayout" Target="../slideLayouts/slideLayout35.xml"></Relationship><Relationship Id="rId3" Type="http://schemas.openxmlformats.org/officeDocument/2006/relationships/slideLayout" Target="../slideLayouts/slideLayout36.xml"></Relationship><Relationship Id="rId4" Type="http://schemas.openxmlformats.org/officeDocument/2006/relationships/slideLayout" Target="../slideLayouts/slideLayout37.xml"></Relationship><Relationship Id="rId5" Type="http://schemas.openxmlformats.org/officeDocument/2006/relationships/slideLayout" Target="../slideLayouts/slideLayout38.xml"></Relationship><Relationship Id="rId6" Type="http://schemas.openxmlformats.org/officeDocument/2006/relationships/slideLayout" Target="../slideLayouts/slideLayout39.xml"></Relationship><Relationship Id="rId7" Type="http://schemas.openxmlformats.org/officeDocument/2006/relationships/slideLayout" Target="../slideLayouts/slideLayout40.xml"></Relationship><Relationship Id="rId8" Type="http://schemas.openxmlformats.org/officeDocument/2006/relationships/slideLayout" Target="../slideLayouts/slideLayout41.xml"></Relationship><Relationship Id="rId9" Type="http://schemas.openxmlformats.org/officeDocument/2006/relationships/slideLayout" Target="../slideLayouts/slideLayout42.xml"></Relationship><Relationship Id="rId10" Type="http://schemas.openxmlformats.org/officeDocument/2006/relationships/slideLayout" Target="../slideLayouts/slideLayout43.xml"></Relationship><Relationship Id="rId11" Type="http://schemas.openxmlformats.org/officeDocument/2006/relationships/slideLayout" Target="../slideLayouts/slideLayout44.xml"></Relationship><Relationship Id="rId12" Type="http://schemas.openxmlformats.org/officeDocument/2006/relationships/theme" Target="../theme/theme4.xml"></Relationship></Relationships>
</file>

<file path=ppt/slideMasters/_rels/slideMaster5.xml.rels><?xml version="1.0" encoding="UTF-8"?>
<Relationships xmlns="http://schemas.openxmlformats.org/package/2006/relationships"><Relationship Id="rId1" Type="http://schemas.openxmlformats.org/officeDocument/2006/relationships/slideLayout" Target="../slideLayouts/slideLayout45.xml"></Relationship><Relationship Id="rId2" Type="http://schemas.openxmlformats.org/officeDocument/2006/relationships/slideLayout" Target="../slideLayouts/slideLayout46.xml"></Relationship><Relationship Id="rId3" Type="http://schemas.openxmlformats.org/officeDocument/2006/relationships/slideLayout" Target="../slideLayouts/slideLayout47.xml"></Relationship><Relationship Id="rId4" Type="http://schemas.openxmlformats.org/officeDocument/2006/relationships/slideLayout" Target="../slideLayouts/slideLayout48.xml"></Relationship><Relationship Id="rId5" Type="http://schemas.openxmlformats.org/officeDocument/2006/relationships/slideLayout" Target="../slideLayouts/slideLayout49.xml"></Relationship><Relationship Id="rId6" Type="http://schemas.openxmlformats.org/officeDocument/2006/relationships/slideLayout" Target="../slideLayouts/slideLayout50.xml"></Relationship><Relationship Id="rId7" Type="http://schemas.openxmlformats.org/officeDocument/2006/relationships/slideLayout" Target="../slideLayouts/slideLayout51.xml"></Relationship><Relationship Id="rId8" Type="http://schemas.openxmlformats.org/officeDocument/2006/relationships/slideLayout" Target="../slideLayouts/slideLayout52.xml"></Relationship><Relationship Id="rId9" Type="http://schemas.openxmlformats.org/officeDocument/2006/relationships/slideLayout" Target="../slideLayouts/slideLayout53.xml"></Relationship><Relationship Id="rId10" Type="http://schemas.openxmlformats.org/officeDocument/2006/relationships/slideLayout" Target="../slideLayouts/slideLayout54.xml"></Relationship><Relationship Id="rId11" Type="http://schemas.openxmlformats.org/officeDocument/2006/relationships/slideLayout" Target="../slideLayouts/slideLayout55.xml"></Relationship><Relationship Id="rId12" Type="http://schemas.openxmlformats.org/officeDocument/2006/relationships/theme" Target="../theme/theme5.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609600" y="1600200"/>
            <a:ext cx="10973435"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4"/>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800" cap="none" dirty="0" smtClean="0" b="0" strike="noStrike">
              <a:latin typeface="맑은 고딕" charset="0"/>
              <a:ea typeface="맑은 고딕" charset="0"/>
            </a:endParaRPr>
          </a:p>
        </p:txBody>
      </p:sp>
      <p:sp>
        <p:nvSpPr>
          <p:cNvPr id="5" name="날짜 개체 틀 4"/>
          <p:cNvSpPr txBox="1">
            <a:spLocks/>
          </p:cNvSpPr>
          <p:nvPr>
            <p:ph type="dt" idx="2"/>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2/26/2019</a:t>
            </a:fld>
            <a:endParaRPr lang="ko-KR" altLang="en-US" sz="1800" cap="none" dirty="0" smtClean="0" b="0" strike="noStrike">
              <a:latin typeface="맑은 고딕" charset="0"/>
              <a:ea typeface="맑은 고딕" charset="0"/>
            </a:endParaRPr>
          </a:p>
        </p:txBody>
      </p:sp>
      <p:sp>
        <p:nvSpPr>
          <p:cNvPr id="6" name="바닥글 개체 틀 5"/>
          <p:cNvSpPr txBox="1">
            <a:spLocks/>
          </p:cNvSpPr>
          <p:nvPr>
            <p:ph type="ftr" idx="3"/>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609600" y="1600200"/>
            <a:ext cx="109734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609600" y="1600200"/>
            <a:ext cx="109734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1</a:t>
            </a:fld>
            <a:endParaRPr lang="ko-KR" altLang="en-US" sz="1200" cap="none" dirty="0" smtClean="0" b="0" strike="noStrike">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609600" y="1600200"/>
            <a:ext cx="109734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2</a:t>
            </a:fld>
            <a:endParaRPr lang="ko-KR" altLang="en-US" sz="1200" cap="none" dirty="0" smtClean="0" b="0" strike="noStrike">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955"/>
            <a:ext cx="109734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맑은 고딕" charset="0"/>
                <a:ea typeface="맑은 고딕" charset="0"/>
              </a:rPr>
              <a:t>마스터 제목 스타일 편집</a:t>
            </a:r>
            <a:endParaRPr lang="ko-KR" altLang="en-US" sz="44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609600" y="1600200"/>
            <a:ext cx="109734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 텍스트 스타일을 편집합니다</a:t>
            </a:r>
            <a:endParaRPr lang="ko-KR" altLang="en-US" sz="3200" cap="none" dirty="0" smtClean="0" b="0" strike="noStrike">
              <a:latin typeface="맑은 고딕" charset="0"/>
              <a:ea typeface="맑은 고딕" charset="0"/>
            </a:endParaRP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맑은 고딕" charset="0"/>
                <a:ea typeface="맑은 고딕" charset="0"/>
              </a:rPr>
              <a:t>둘째 수준</a:t>
            </a:r>
            <a:endParaRPr lang="ko-KR" altLang="en-US" sz="2800" cap="none" dirty="0" smtClean="0" b="0" strike="noStrike">
              <a:latin typeface="맑은 고딕" charset="0"/>
              <a:ea typeface="맑은 고딕" charset="0"/>
            </a:endParaRP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맑은 고딕" charset="0"/>
                <a:ea typeface="맑은 고딕" charset="0"/>
              </a:rPr>
              <a:t>셋째 수준</a:t>
            </a:r>
            <a:endParaRPr lang="ko-KR" altLang="en-US" sz="2400" cap="none" dirty="0" smtClean="0" b="0" strike="noStrike">
              <a:latin typeface="맑은 고딕" charset="0"/>
              <a:ea typeface="맑은 고딕" charset="0"/>
            </a:endParaRP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 수준</a:t>
            </a:r>
            <a:endParaRPr lang="ko-KR" altLang="en-US" sz="2000" cap="none" dirty="0" smtClean="0" b="0" strike="noStrike">
              <a:latin typeface="맑은 고딕" charset="0"/>
              <a:ea typeface="맑은 고딕" charset="0"/>
            </a:endParaRP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 수준</a:t>
            </a:r>
            <a:endParaRPr lang="ko-KR" altLang="en-US" sz="20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ctr">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2019-02-26</a:t>
            </a:fld>
            <a:endParaRPr lang="ko-KR" altLang="en-US" sz="1200" cap="none" dirty="0" smtClean="0" b="0" strike="noStrike">
              <a:solidFill>
                <a:schemeClr val="tx1">
                  <a:tint val="75000"/>
                </a:schemeClr>
              </a:solidFill>
              <a:latin typeface="맑은 고딕" charset="0"/>
              <a:ea typeface="맑은 고딕"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200" cap="none" dirty="0" smtClean="0" b="0" strike="noStrike">
              <a:solidFill>
                <a:schemeClr val="tx1">
                  <a:tint val="75000"/>
                </a:schemeClr>
              </a:solidFill>
              <a:latin typeface="맑은 고딕" charset="0"/>
              <a:ea typeface="맑은 고딕"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ctr">
            <a:noAutofit/>
          </a:bodyPr>
          <a:lstStyle/>
          <a:p>
            <a:pPr marL="0" indent="0" algn="r" fontAlgn="auto" defTabSz="9144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6</a:t>
            </a:fld>
            <a:endParaRPr lang="ko-KR" altLang="en-US" sz="1200" cap="none" dirty="0" smtClean="0" b="0" strike="noStrike">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Relationships>
</file>

<file path=ppt/slides/slide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1" name="텍스트 개체 틀 20"/>
          <p:cNvSpPr txBox="1">
            <a:spLocks/>
          </p:cNvSpPr>
          <p:nvPr>
            <p:ph type="ctrTitle"/>
          </p:nvPr>
        </p:nvSpPr>
        <p:spPr>
          <a:xfrm rot="0">
            <a:off x="2639695" y="4797425"/>
            <a:ext cx="8028305" cy="578485"/>
          </a:xfrm>
          <a:prstGeom prst="rect"/>
        </p:spPr>
        <p:txBody>
          <a:bodyPr wrap="square" lIns="91440" tIns="45720" rIns="91440" bIns="45720" vert="horz" anchor="ctr">
            <a:noAutofit/>
          </a:bodyPr>
          <a:lstStyle/>
          <a:p>
            <a:pPr marL="0" indent="0" algn="l" fontAlgn="auto" defTabSz="914400">
              <a:lnSpc>
                <a:spcPct val="100000"/>
              </a:lnSpc>
              <a:spcBef>
                <a:spcPts val="0"/>
              </a:spcBef>
              <a:spcAft>
                <a:spcPts val="0"/>
              </a:spcAft>
              <a:buFontTx/>
              <a:buNone/>
            </a:pPr>
            <a:r>
              <a:rPr lang="en-US" altLang="ko-KR" sz="40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리눅스(Linux)</a:t>
            </a:r>
            <a:endParaRPr lang="ko-KR" altLang="en-US" sz="4000" cap="none" dirty="0" smtClean="0" b="0"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pSp>
        <p:nvGrpSpPr>
          <p:cNvPr id="4" name="그룹 3"/>
          <p:cNvGrpSpPr/>
          <p:nvPr/>
        </p:nvGrpSpPr>
        <p:grpSpPr>
          <a:xfrm rot="0">
            <a:off x="2783840" y="2708910"/>
            <a:ext cx="6912610" cy="2735580"/>
            <a:chOff x="2783840" y="2708910"/>
            <a:chExt cx="6912610" cy="2735580"/>
          </a:xfrm>
        </p:grpSpPr>
        <p:sp>
          <p:nvSpPr>
            <p:cNvPr id="9" name="텍스트 상자 8"/>
            <p:cNvSpPr txBox="1">
              <a:spLocks/>
            </p:cNvSpPr>
            <p:nvPr/>
          </p:nvSpPr>
          <p:spPr>
            <a:xfrm rot="0">
              <a:off x="4188460" y="2807335"/>
              <a:ext cx="5508625" cy="2637155"/>
            </a:xfrm>
            <a:prstGeom prst="rect"/>
          </p:spPr>
          <p:txBody>
            <a:bodyPr wrap="square" lIns="91440" tIns="45720" rIns="91440" bIns="45720" vert="horz" anchor="t">
              <a:noAutofit/>
            </a:bodyPr>
            <a:lstStyle/>
            <a:p>
              <a:pPr marL="0" indent="0" algn="l" fontAlgn="auto" defTabSz="914400">
                <a:lnSpc>
                  <a:spcPct val="150000"/>
                </a:lnSpc>
                <a:spcBef>
                  <a:spcPts val="0"/>
                </a:spcBef>
                <a:spcAft>
                  <a:spcPts val="0"/>
                </a:spcAft>
                <a:buFontTx/>
                <a:buNone/>
              </a:pPr>
              <a:r>
                <a:rPr lang="en-US" altLang="ko-KR"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1.   리눅스란 무엇인가?</a:t>
              </a:r>
              <a:endParaRPr lang="ko-KR" altLang="en-US"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a:p>
              <a:pPr marL="0" indent="0" algn="l" fontAlgn="auto" defTabSz="914400">
                <a:lnSpc>
                  <a:spcPct val="150000"/>
                </a:lnSpc>
                <a:spcBef>
                  <a:spcPts val="0"/>
                </a:spcBef>
                <a:spcAft>
                  <a:spcPts val="0"/>
                </a:spcAft>
                <a:buFontTx/>
                <a:buNone/>
              </a:pPr>
              <a:r>
                <a:rPr lang="en-US" altLang="ko-KR"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2.   리눅스 특징</a:t>
              </a:r>
              <a:endParaRPr lang="ko-KR" altLang="en-US"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a:p>
              <a:pPr marL="0" indent="0" algn="l" fontAlgn="auto" defTabSz="914400">
                <a:lnSpc>
                  <a:spcPct val="150000"/>
                </a:lnSpc>
                <a:spcBef>
                  <a:spcPts val="0"/>
                </a:spcBef>
                <a:spcAft>
                  <a:spcPts val="0"/>
                </a:spcAft>
                <a:buFontTx/>
                <a:buNone/>
              </a:pPr>
              <a:r>
                <a:rPr lang="en-US" altLang="ko-KR"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3.   리눅스 설치</a:t>
              </a:r>
              <a:endParaRPr lang="ko-KR" altLang="en-US"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a:p>
              <a:pPr marL="0" indent="0" algn="l" fontAlgn="auto" defTabSz="914400">
                <a:lnSpc>
                  <a:spcPct val="150000"/>
                </a:lnSpc>
                <a:spcBef>
                  <a:spcPts val="0"/>
                </a:spcBef>
                <a:spcAft>
                  <a:spcPts val="0"/>
                </a:spcAft>
                <a:buFontTx/>
                <a:buNone/>
              </a:pPr>
              <a:r>
                <a:rPr lang="en-US" altLang="ko-KR"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4.   리눅스는 과연 중요한 운영체제인가?</a:t>
              </a:r>
              <a:endParaRPr lang="ko-KR" altLang="en-US"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a:p>
              <a:pPr marL="0" indent="0" algn="l" fontAlgn="auto" defTabSz="914400">
                <a:lnSpc>
                  <a:spcPct val="150000"/>
                </a:lnSpc>
                <a:spcBef>
                  <a:spcPts val="0"/>
                </a:spcBef>
                <a:spcAft>
                  <a:spcPts val="0"/>
                </a:spcAft>
                <a:buFontTx/>
                <a:buNone/>
              </a:pPr>
              <a:r>
                <a:rPr lang="en-US" altLang="ko-KR"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5.   끝</a:t>
              </a:r>
              <a:endParaRPr lang="ko-KR" altLang="en-US"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a:p>
              <a:pPr marL="0" indent="0" algn="l" fontAlgn="auto" defTabSz="914400">
                <a:lnSpc>
                  <a:spcPct val="150000"/>
                </a:lnSpc>
                <a:spcBef>
                  <a:spcPts val="0"/>
                </a:spcBef>
                <a:spcAft>
                  <a:spcPts val="0"/>
                </a:spcAft>
                <a:buFontTx/>
                <a:buNone/>
              </a:pPr>
              <a:endParaRPr lang="ko-KR" altLang="en-US" sz="1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3" name="도형 2"/>
            <p:cNvSpPr>
              <a:spLocks/>
            </p:cNvSpPr>
            <p:nvPr/>
          </p:nvSpPr>
          <p:spPr>
            <a:xfrm rot="0">
              <a:off x="2783840" y="2708910"/>
              <a:ext cx="1062990" cy="645795"/>
            </a:xfrm>
            <a:prstGeom prst="rect"/>
          </p:spPr>
          <p:txBody>
            <a:bodyPr wrap="none" lIns="91440" tIns="45720" rIns="91440" bIns="45720" vert="horz" anchor="t">
              <a:spAutoFit/>
            </a:bodyPr>
            <a:lstStyle/>
            <a:p>
              <a:pPr marL="0" indent="0" algn="l" fontAlgn="auto" defTabSz="914400">
                <a:lnSpc>
                  <a:spcPct val="150000"/>
                </a:lnSpc>
                <a:spcBef>
                  <a:spcPts val="0"/>
                </a:spcBef>
                <a:spcAft>
                  <a:spcPts val="0"/>
                </a:spcAft>
                <a:buFontTx/>
                <a:buNone/>
              </a:pPr>
              <a:r>
                <a:rPr lang="en-US" altLang="ko-KR"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리눅스</a:t>
              </a:r>
              <a:endParaRPr lang="ko-KR" altLang="en-US" sz="24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9" name="텍스트 개체 틀 8"/>
          <p:cNvSpPr txBox="1">
            <a:spLocks/>
          </p:cNvSpPr>
          <p:nvPr>
            <p:ph type="title"/>
          </p:nvPr>
        </p:nvSpPr>
        <p:spPr>
          <a:xfrm rot="0">
            <a:off x="2706370" y="224790"/>
            <a:ext cx="82302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4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리눅스란 무엇인가?</a:t>
            </a:r>
            <a:endParaRPr lang="ko-KR" altLang="en-US" sz="4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10" name="텍스트 상자 9"/>
          <p:cNvSpPr txBox="1">
            <a:spLocks/>
          </p:cNvSpPr>
          <p:nvPr/>
        </p:nvSpPr>
        <p:spPr>
          <a:xfrm rot="0">
            <a:off x="1375410" y="964565"/>
            <a:ext cx="10172065" cy="5164455"/>
          </a:xfrm>
          <a:prstGeom prst="rect"/>
          <a:noFill/>
          <a:ln w="0">
            <a:noFill/>
            <a:prstDash/>
          </a:ln>
        </p:spPr>
        <p:txBody>
          <a:bodyPr wrap="square" lIns="89535" tIns="46355" rIns="89535" bIns="46355" vert="horz" anchor="t">
            <a:spAutoFit/>
          </a:bodyPr>
          <a:lstStyle/>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리눅스는 멀티유저, 멀티태스킹을 지원하는 유닉스처럼  보이는 운영체제이다. </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하지만 리눅스는 유닉스와는 독립적으로 개발되었으므로  유닉스 계열 운영체제가 아니라</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유닉스 클론(Clone) 운영체제이다.</a:t>
            </a:r>
            <a:r>
              <a:rPr lang="en-US" altLang="ko-KR" sz="1500" cap="none" dirty="0" smtClean="0" b="1" strike="noStrike">
                <a:solidFill>
                  <a:srgbClr val="000000"/>
                </a:solidFill>
                <a:latin typeface="Gulim" charset="0"/>
                <a:ea typeface="Gulim" charset="0"/>
              </a:rPr>
              <a:t/>
            </a:r>
            <a:br>
              <a:rPr lang="en-US" altLang="ko-KR" sz="1500" cap="none" dirty="0" smtClean="0" b="1" strike="noStrike">
                <a:solidFill>
                  <a:srgbClr val="000000"/>
                </a:solidFill>
                <a:latin typeface="Gulim" charset="0"/>
                <a:ea typeface="Gulim" charset="0"/>
              </a:rPr>
            </a:br>
            <a:r>
              <a:rPr lang="en-US" altLang="ko-KR" sz="1500" cap="none" dirty="0" smtClean="0" b="1" strike="noStrike">
                <a:solidFill>
                  <a:srgbClr val="000000"/>
                </a:solidFill>
                <a:latin typeface="Gulim" charset="0"/>
                <a:ea typeface="Gulim" charset="0"/>
              </a:rPr>
              <a:t>  </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리눅스는 핀란드의 리누스 토발즈(Linus Torvalds)에  의해 1991년에 개발되었으며,</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처음에는 인텔 CPU (80386)를 장착한  피시용으로 개발되었다. </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그러나 뛰어난 기능으로 인해 요즈음은  인텔 CPU가 아닌 다른 CPU를</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장착한 피시와 워크스테이션에까지  이식되고 있다.</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
            </a:r>
            <a:br>
              <a:rPr lang="en-US" altLang="ko-KR" sz="1500" cap="none" dirty="0" smtClean="0" b="1" strike="noStrike">
                <a:solidFill>
                  <a:srgbClr val="000000"/>
                </a:solidFill>
                <a:latin typeface="Gulim" charset="0"/>
                <a:ea typeface="Gulim" charset="0"/>
              </a:rPr>
            </a:br>
            <a:r>
              <a:rPr lang="en-US" altLang="ko-KR" sz="1500" cap="none" dirty="0" smtClean="0" b="1" strike="noStrike">
                <a:solidFill>
                  <a:srgbClr val="000000"/>
                </a:solidFill>
                <a:latin typeface="Gulim" charset="0"/>
                <a:ea typeface="Gulim" charset="0"/>
              </a:rPr>
              <a:t>리눅스의 개발 역사는 불과 6년이지만 리눅스는  성능과 안정성에서</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몇 배의 개발 역사를 갖고있는 유닉스를 능가한다. </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이는 유닉스가 한 회사나 조직 내에서 몇몇 사람에 의해 폐쇄적으로  개발, 유지되는데</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비해 리눅스는 인터넷으로 연결된 전 세계의 수많은  자원자들에 의해 개발이 진행되기 때문이다.</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
            </a:r>
            <a:br>
              <a:rPr lang="en-US" altLang="ko-KR" sz="1500" cap="none" dirty="0" smtClean="0" b="1" strike="noStrike">
                <a:solidFill>
                  <a:srgbClr val="000000"/>
                </a:solidFill>
                <a:latin typeface="Gulim" charset="0"/>
                <a:ea typeface="Gulim" charset="0"/>
              </a:rPr>
            </a:br>
            <a:r>
              <a:rPr lang="en-US" altLang="ko-KR" sz="1500" cap="none" dirty="0" smtClean="0" b="1" strike="noStrike">
                <a:solidFill>
                  <a:srgbClr val="000000"/>
                </a:solidFill>
                <a:latin typeface="Gulim" charset="0"/>
                <a:ea typeface="Gulim" charset="0"/>
              </a:rPr>
              <a:t>리눅스 개발에 수많은 자원자들이 참여하는 이유는  리눅스는 프로그램의 소스를</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공개하는 한 누구든지 자유로이 프로그램을  변경하여 유통시킬 수 있는 프리웨어(Freeware)이기 때문이다.</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따라서  누구든 리눅스를 자신의 기호나 업무에 맞게 마음대로 바꿀 수 있고,  </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이에 대해서는 자신의 권리를 주장하지 못하므로, 얼마 후에는 다른  사람들이</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여기에 또다른 기능을 추가시켜 내놓는다. </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500" cap="none" dirty="0" smtClean="0" b="1" strike="noStrike">
                <a:solidFill>
                  <a:srgbClr val="000000"/>
                </a:solidFill>
                <a:latin typeface="Gulim" charset="0"/>
                <a:ea typeface="Gulim" charset="0"/>
              </a:rPr>
              <a:t>이런 연유로  리눅스는 거의 매달 새로운 기능과 성능 추가가 이루어지고 있다. </a:t>
            </a:r>
            <a:endParaRPr lang="ko-KR" altLang="en-US" sz="15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endParaRPr lang="ko-KR" altLang="en-US" sz="1500" cap="none" dirty="0" smtClean="0" b="1"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9" name="텍스트 개체 틀 8"/>
          <p:cNvSpPr txBox="1">
            <a:spLocks/>
          </p:cNvSpPr>
          <p:nvPr>
            <p:ph type="title"/>
          </p:nvPr>
        </p:nvSpPr>
        <p:spPr>
          <a:xfrm rot="0">
            <a:off x="2706370" y="224790"/>
            <a:ext cx="82302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4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리눅스 특징</a:t>
            </a:r>
            <a:endParaRPr lang="ko-KR" altLang="en-US" sz="4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10" name="텍스트 상자 9"/>
          <p:cNvSpPr txBox="1">
            <a:spLocks/>
          </p:cNvSpPr>
          <p:nvPr/>
        </p:nvSpPr>
        <p:spPr>
          <a:xfrm rot="0">
            <a:off x="1795145" y="991235"/>
            <a:ext cx="9796780" cy="5625465"/>
          </a:xfrm>
          <a:prstGeom prst="rect"/>
          <a:noFill/>
          <a:ln w="0">
            <a:noFill/>
            <a:prstDash/>
          </a:ln>
        </p:spPr>
        <p:txBody>
          <a:bodyPr wrap="square" lIns="89535" tIns="46355" rIns="89535" bIns="46355" vert="horz" anchor="t">
            <a:spAutoFit/>
          </a:bodyPr>
          <a:lstStyle/>
          <a:p>
            <a:pPr marL="381000" indent="0" algn="l" fontAlgn="auto" defTabSz="508000">
              <a:lnSpc>
                <a:spcPct val="100000"/>
              </a:lnSpc>
              <a:spcBef>
                <a:spcPts val="0"/>
              </a:spcBef>
              <a:spcAft>
                <a:spcPts val="0"/>
              </a:spcAft>
              <a:buFontTx/>
              <a:buNone/>
            </a:pPr>
            <a:r>
              <a:rPr lang="en-US" altLang="ko-KR" sz="1000" cap="none" dirty="0" smtClean="0" b="1" strike="noStrike">
                <a:solidFill>
                  <a:srgbClr val="000000"/>
                </a:solidFill>
                <a:latin typeface="Gulim" charset="0"/>
                <a:ea typeface="Gulim" charset="0"/>
              </a:rPr>
              <a:t>1</a:t>
            </a:r>
            <a:r>
              <a:rPr lang="en-US" altLang="ko-KR" sz="1000" cap="none" dirty="0" smtClean="0" b="1" strike="noStrike">
                <a:solidFill>
                  <a:srgbClr val="000000"/>
                </a:solidFill>
                <a:latin typeface="Gulim" charset="0"/>
                <a:ea typeface="Gulim" charset="0"/>
              </a:rPr>
              <a:t>. 멀티 플랫폼 (Multiplatform)</a:t>
            </a:r>
            <a:endParaRPr lang="ko-KR" altLang="en-US" sz="10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리눅스는 모든 인텔 CPU(80386-SX 이상) 및 호환  CPU를 장착한 피시에서 사용 가능하다. 이외에도 모토로라사의 680X0  계열 CPU를 장착한 아미가(Amiga)나 아타리(Atari) 피시,  DEC사의  알파시스템, 선(SUN)사의 Sparc과 애플사의 파워피시, MIPS 기종에  이식되었고 그 외의 여러 워크스테이션에 이식이 진행 중이다.  </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1" strike="noStrike">
                <a:solidFill>
                  <a:srgbClr val="000000"/>
                </a:solidFill>
                <a:latin typeface="Gulim" charset="0"/>
                <a:ea typeface="Gulim" charset="0"/>
              </a:rPr>
              <a:t>2. 다른 운영체제에 대한 지원</a:t>
            </a:r>
            <a:endParaRPr lang="ko-KR" altLang="en-US" sz="10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리눅스는 피시에서 사용되는 대부분의 운영체제에  대해 지원 방안이 강구되어있다. 도스나 윈도우95의 파일을 읽거나  쓸 수 있으며 윈95의 8자 이상의 파일이름을 리눅스에서 볼 수 있다.  DOSEMU를 쓰면 상당수의 도스 프로그램을 리눅스에서 실행할 수  있다. 윈도우3.1용 프로그램을 리눅스에서  실행시키기 위하여  WINE이라는 프로젝트가 진행중이며 이미 상당한 성과를 보고있다.  도스 파일시스템에 리눅스를 설치하는 것도 가능하므로 도스상태에서  바로 리눅스를 실행할 수 있다.</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이외에도 OS/2, 맥킨토시의 파일을 읽을 수 있고,  iBCS(Intel  Binary Compatibitity Standard)의 포팅이 진행  중 이어서 피시용 유닉스인 SCO, SVR3, SVR4용으로 개발된 상당수의  프로그램이 리눅스에서 바로 실행 가능하다.</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1" strike="noStrike">
                <a:solidFill>
                  <a:srgbClr val="000000"/>
                </a:solidFill>
                <a:latin typeface="Gulim" charset="0"/>
                <a:ea typeface="Gulim" charset="0"/>
              </a:rPr>
              <a:t>3. 네트워킹</a:t>
            </a:r>
            <a:endParaRPr lang="ko-KR" altLang="en-US" sz="10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리눅스는 네트워크에 관한 한 타의 추종을 불허한다.  컴퓨터에서 구현된 네트워크 기능은 모두 리눅스에 있다고 보면된다.  리눅스는 이더넷(Ethernet), 토큰링(Token Ring), 아크넷(Arcnet)  등 3대 주요 랜 표준을 지원하며 ISDN, FDDI, ATM, X.25, Frame  Relay 등의 주요 네트워크 장비를 리눅스에서 사용 가능하다.</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리눅스에서  지원하는 네트워크 프로토콜과 네트워크 기능을 들면</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     - IPX -  노벨  네트웨어 서버 및 클라이언트</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  Appletalk -  맥피시의 파일 및 프린터서버</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  NetBEUI(SAMBA) - Win95, Windows for Workgroup, </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랜매니저  피시와의 랜 구축</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 TCP/IP  - NFS(Network File System) 서버, Telnet, FTP</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또 리눅스 피시에 적절한 하드웨어를 결합하면  기존 제품보다 훨씬 저렴한 가격으로 브리지, 라우터, 게이트웨이를  만들 수 있다. </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1" strike="noStrike">
                <a:solidFill>
                  <a:srgbClr val="000000"/>
                </a:solidFill>
                <a:latin typeface="Gulim" charset="0"/>
                <a:ea typeface="Gulim" charset="0"/>
              </a:rPr>
              <a:t>4. 인터넷</a:t>
            </a:r>
            <a:endParaRPr lang="ko-KR" altLang="en-US" sz="10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리눅스는 탄생 단계부터  인터넷을 이용하였으며  모든 개발자들이 거의 인터넷을 통해 정보를 주고 받고 있다. 인터넷이  없었다면 리눅스는 존재하지 않았을지도 모른다. 리눅스 개발자들이  모두 인터넷 사용자들이므로 리눅스가 인터넷의 모든 기능을 지원하는  것은 어쩌면 당연한 일인지도 모른다. 인터넷용 프로그램인 웹브라우저(네트스케이프,  모자익), 메일(pine, elm), 뉴스(tin, nn) 외에도</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      -  웹서버  (Apache, CERN, NCSA)</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   메일서버 (Sendmail, Smail)</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   뉴스서버 (INND, C-News)</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   DNS(Domain Name System) 서버</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   IRC 서버등 유닉스에서 가능한 모든 인터넷서버의 기능을  리눅스에서</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사용할  수 있다.</a:t>
            </a:r>
            <a:r>
              <a:rPr lang="en-US" altLang="ko-KR" sz="1000" cap="none" dirty="0" smtClean="0" b="0" strike="noStrike">
                <a:solidFill>
                  <a:srgbClr val="000000"/>
                </a:solidFill>
                <a:latin typeface="Gulim" charset="0"/>
                <a:ea typeface="Gulim" charset="0"/>
              </a:rPr>
              <a:t/>
            </a:r>
            <a:br>
              <a:rPr lang="en-US" altLang="ko-KR" sz="1000" cap="none" dirty="0" smtClean="0" b="0" strike="noStrike">
                <a:solidFill>
                  <a:srgbClr val="000000"/>
                </a:solidFill>
                <a:latin typeface="Gulim" charset="0"/>
                <a:ea typeface="Gulim" charset="0"/>
              </a:rPr>
            </a:br>
            <a:r>
              <a:rPr lang="en-US" altLang="ko-KR" sz="1000" cap="none" dirty="0" smtClean="0" b="0" strike="noStrike">
                <a:solidFill>
                  <a:srgbClr val="000000"/>
                </a:solidFill>
                <a:latin typeface="Gulim" charset="0"/>
                <a:ea typeface="Gulim" charset="0"/>
              </a:rPr>
              <a:t>           인터넷용 시리얼 프로토콜인 PPP, SLIP, CSLIP 등도 지원된다.</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전세계의 상당수의 인터넷서비스 제공자(ISP:  Internet Service Provider)가  리눅스를 인터넷 서비스에  사용하고 있으며, </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이들을 위한 linux.admin.isp라는 뉴스그룹도  있다.</a:t>
            </a:r>
            <a:endParaRPr lang="ko-KR" altLang="en-US" sz="1000" cap="none" dirty="0" smtClean="0" b="0"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1" strike="noStrike">
                <a:solidFill>
                  <a:srgbClr val="000000"/>
                </a:solidFill>
                <a:latin typeface="Gulim" charset="0"/>
                <a:ea typeface="Gulim" charset="0"/>
              </a:rPr>
              <a:t>5. 기타</a:t>
            </a:r>
            <a:endParaRPr lang="ko-KR" altLang="en-US" sz="10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000" cap="none" dirty="0" smtClean="0" b="0" strike="noStrike">
                <a:solidFill>
                  <a:srgbClr val="000000"/>
                </a:solidFill>
                <a:latin typeface="Gulim" charset="0"/>
                <a:ea typeface="Gulim" charset="0"/>
              </a:rPr>
              <a:t>프로그래밍 언어로서 C, C++, PERL, Java 등의  각종 언어를 지원하며 GUI 환경으로 X 윈도우가 있다. 통신용으로는  minicom, kermit, term 등과 여러 BBS 프로그램들이 있다. 아마추어무선에서  데이타통신에 사용하는 AX.25 프로토콜을 지원하기도 한다.</a:t>
            </a:r>
            <a:endParaRPr lang="ko-KR" altLang="en-US" sz="1000" cap="none" dirty="0" smtClean="0" b="0" strike="noStrike">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9" name="텍스트 개체 틀 8"/>
          <p:cNvSpPr txBox="1">
            <a:spLocks/>
          </p:cNvSpPr>
          <p:nvPr>
            <p:ph type="title"/>
          </p:nvPr>
        </p:nvSpPr>
        <p:spPr>
          <a:xfrm rot="0">
            <a:off x="2706370" y="224790"/>
            <a:ext cx="82302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4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리눅스 설치</a:t>
            </a:r>
            <a:endParaRPr lang="ko-KR" altLang="en-US" sz="40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10" name="텍스트 상자 9"/>
          <p:cNvSpPr txBox="1">
            <a:spLocks/>
          </p:cNvSpPr>
          <p:nvPr/>
        </p:nvSpPr>
        <p:spPr>
          <a:xfrm rot="0">
            <a:off x="1795145" y="991235"/>
            <a:ext cx="9796780" cy="3419475"/>
          </a:xfrm>
          <a:prstGeom prst="rect"/>
          <a:noFill/>
          <a:ln w="0">
            <a:noFill/>
            <a:prstDash/>
          </a:ln>
        </p:spPr>
        <p:txBody>
          <a:bodyPr wrap="square" lIns="89535" tIns="46355" rIns="89535" bIns="46355" vert="horz" anchor="t">
            <a:spAutoFit/>
          </a:bodyPr>
          <a:lstStyle/>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리눅스는 기본으로 386SX급 이상의 CPU에  4메가의 램과 100메가의 하드디스크 공간만 있으면 설치가 가능하며,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도스나 윈도우 다음으로 많은 피시 주변기기를 지원한다. ISA, PCI,  EISA, VESA 버스를 지원하나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IBM의 PS/2 기종에 채택된 MCA버스는  지원하지 않는다.</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
            </a:r>
            <a:br>
              <a:rPr lang="en-US" altLang="ko-KR" sz="1200" cap="none" dirty="0" smtClean="0" b="1" strike="noStrike">
                <a:solidFill>
                  <a:srgbClr val="000000"/>
                </a:solidFill>
                <a:latin typeface="Gulim" charset="0"/>
                <a:ea typeface="Gulim" charset="0"/>
              </a:rPr>
            </a:br>
            <a:r>
              <a:rPr lang="en-US" altLang="ko-KR" sz="1200" cap="none" dirty="0" smtClean="0" b="1" strike="noStrike">
                <a:solidFill>
                  <a:srgbClr val="000000"/>
                </a:solidFill>
                <a:latin typeface="Gulim" charset="0"/>
                <a:ea typeface="Gulim" charset="0"/>
              </a:rPr>
              <a:t>설치는 CD-ROM을 사용하는게 간편하나 하드디스크,  NFS 디렉토리에서도 설치할 수 있다.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또 CD-ROM에서 바로 리눅스를  사용할 수도 있으며 도스나 윈도우95와 같은 하드디스크에 설치해서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선택적으로 부팅하여 사용하는 것도 가능하다.</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
            </a:r>
            <a:br>
              <a:rPr lang="en-US" altLang="ko-KR" sz="1200" cap="none" dirty="0" smtClean="0" b="1" strike="noStrike">
                <a:solidFill>
                  <a:srgbClr val="000000"/>
                </a:solidFill>
                <a:latin typeface="Gulim" charset="0"/>
                <a:ea typeface="Gulim" charset="0"/>
              </a:rPr>
            </a:br>
            <a:r>
              <a:rPr lang="en-US" altLang="ko-KR" sz="1200" cap="none" dirty="0" smtClean="0" b="1" strike="noStrike">
                <a:solidFill>
                  <a:srgbClr val="000000"/>
                </a:solidFill>
                <a:latin typeface="Gulim" charset="0"/>
                <a:ea typeface="Gulim" charset="0"/>
              </a:rPr>
              <a:t>우리가 리눅스라고 부를 때 정확히는 Linus Torvalds가  개발한 커늘을 의미한다.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그러나 커늘만으로 운영체제가 이루어지지는  않으며 이외에도 여러 프로그램의 도움이 필요하다.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따라서 리눅스  커늘, 쉘, 컴파일러, 유틸리티 등의 주요 프로그램과 설치 프로그램을</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패키지화한 것을 배포본(distribution)이라 하는데 Slackware, Red  Hat, Debian, WGS 등의 배포본이 있다.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이중에서 데비안 (Debian)은  자원자들로 구성된 비영리 단체에서 만든 배포본으로 누구든지 이를  복사 판매할수 있다.</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데비안  FTP 사이트는 ftg.debian.org이다.</a:t>
            </a:r>
            <a:r>
              <a:rPr lang="en-US" altLang="ko-KR" sz="1200" cap="none" dirty="0" smtClean="0" b="1" strike="noStrike">
                <a:solidFill>
                  <a:srgbClr val="000000"/>
                </a:solidFill>
                <a:latin typeface="Gulim" charset="0"/>
                <a:ea typeface="Gulim" charset="0"/>
              </a:rPr>
              <a:t/>
            </a:r>
            <a:br>
              <a:rPr lang="en-US" altLang="ko-KR" sz="1200" cap="none" dirty="0" smtClean="0" b="1" strike="noStrike">
                <a:solidFill>
                  <a:srgbClr val="000000"/>
                </a:solidFill>
                <a:latin typeface="Gulim" charset="0"/>
                <a:ea typeface="Gulim" charset="0"/>
              </a:rPr>
            </a:br>
            <a:r>
              <a:rPr lang="en-US" altLang="ko-KR" sz="1200" cap="none" dirty="0" smtClean="0" b="1" strike="noStrike">
                <a:solidFill>
                  <a:srgbClr val="000000"/>
                </a:solidFill>
                <a:latin typeface="Gulim" charset="0"/>
                <a:ea typeface="Gulim" charset="0"/>
              </a:rPr>
              <a:t>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배포본의 버전은 커늘의 버전과는 무관하므로  배포본을 구입시는 어느 버전의 커늘을 지원하는지를 확인하는게  좋다.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커늘 버전은  X.Y.Z으로 나오는데 X는 1또는 2이며 Y가  짝수인 것은 업무에 사용해도 지장이 없는 안정화 버전이고</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Y가  홀수인 것은 현재 개발이 진행중인 개발자용 버전이므로 연구 목적으로만  사용하는게 좋다.</a:t>
            </a:r>
            <a:endParaRPr lang="ko-KR" altLang="en-US" sz="1200" cap="none" dirty="0" smtClean="0" b="1" strike="noStrike">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9" name="텍스트 개체 틀 8"/>
          <p:cNvSpPr txBox="1">
            <a:spLocks/>
          </p:cNvSpPr>
          <p:nvPr>
            <p:ph type="title"/>
          </p:nvPr>
        </p:nvSpPr>
        <p:spPr>
          <a:xfrm rot="0">
            <a:off x="2706370" y="224790"/>
            <a:ext cx="8230235" cy="413385"/>
          </a:xfrm>
          <a:prstGeom prst="rect"/>
        </p:spPr>
        <p:txBody>
          <a:bodyPr wrap="square" lIns="91440" tIns="45720" rIns="91440" bIns="45720" vert="horz" anchor="ctr">
            <a:noAutofit/>
          </a:bodyPr>
          <a:lstStyle/>
          <a:p>
            <a:pPr marL="0" indent="0" algn="r" fontAlgn="auto" defTabSz="914400">
              <a:lnSpc>
                <a:spcPct val="100000"/>
              </a:lnSpc>
              <a:spcBef>
                <a:spcPts val="0"/>
              </a:spcBef>
              <a:spcAft>
                <a:spcPts val="0"/>
              </a:spcAft>
              <a:buFontTx/>
              <a:buNone/>
            </a:pPr>
            <a:r>
              <a:rPr lang="en-US" altLang="ko-KR" sz="35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rPr>
              <a:t>리눅스가 과연 중요한 운영체제인가?</a:t>
            </a:r>
            <a:endParaRPr lang="ko-KR" altLang="en-US" sz="3500" cap="none" dirty="0" smtClean="0" b="1" strike="noStrike">
              <a:gradFill rotWithShape="1">
                <a:gsLst>
                  <a:gs pos="0">
                    <a:schemeClr val="tx1">
                      <a:lumMod val="65000"/>
                      <a:lumOff val="35000"/>
                    </a:schemeClr>
                  </a:gs>
                  <a:gs pos="100000">
                    <a:schemeClr val="tx1">
                      <a:lumMod val="85000"/>
                      <a:lumOff val="15000"/>
                    </a:schemeClr>
                  </a:gs>
                </a:gsLst>
                <a:lin ang="16200000" scaled="1"/>
              </a:gradFill>
              <a:latin typeface="조선일보명조" charset="0"/>
              <a:ea typeface="조선일보명조" charset="0"/>
            </a:endParaRPr>
          </a:p>
        </p:txBody>
      </p:sp>
      <p:sp>
        <p:nvSpPr>
          <p:cNvPr id="10" name="텍스트 상자 9"/>
          <p:cNvSpPr txBox="1">
            <a:spLocks/>
          </p:cNvSpPr>
          <p:nvPr/>
        </p:nvSpPr>
        <p:spPr>
          <a:xfrm rot="0">
            <a:off x="1795145" y="991235"/>
            <a:ext cx="9796780" cy="3789045"/>
          </a:xfrm>
          <a:prstGeom prst="rect"/>
          <a:noFill/>
          <a:ln w="0">
            <a:noFill/>
            <a:prstDash/>
          </a:ln>
        </p:spPr>
        <p:txBody>
          <a:bodyPr wrap="square" lIns="89535" tIns="46355" rIns="89535" bIns="46355" vert="horz" anchor="t">
            <a:spAutoFit/>
          </a:bodyPr>
          <a:lstStyle/>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미국의 애플사는 리눅스를 파워피시에 이식하는  것을 지원하였다.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DEC은 자사의 알파피시에 리눅스를 이식하였다.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현재 알파피시 판매에서 리눅스 운영체제가 차지하는 비중이 상당히  높다고 한다.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미국의 피시 전문잡지인 Byte지 96년 2월호에 나온  리눅스 소개 기사의 제목은 "Linux matters."이다.</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즉  '리눅스가 중요하다'라는 의미이다.</a:t>
            </a:r>
            <a:r>
              <a:rPr lang="en-US" altLang="ko-KR" sz="1200" cap="none" dirty="0" smtClean="0" b="1" strike="noStrike">
                <a:solidFill>
                  <a:srgbClr val="000000"/>
                </a:solidFill>
                <a:latin typeface="Gulim" charset="0"/>
                <a:ea typeface="Gulim" charset="0"/>
              </a:rPr>
              <a:t/>
            </a:r>
            <a:br>
              <a:rPr lang="en-US" altLang="ko-KR" sz="1200" cap="none" dirty="0" smtClean="0" b="1" strike="noStrike">
                <a:solidFill>
                  <a:srgbClr val="000000"/>
                </a:solidFill>
                <a:latin typeface="Gulim" charset="0"/>
                <a:ea typeface="Gulim" charset="0"/>
              </a:rPr>
            </a:br>
            <a:r>
              <a:rPr lang="en-US" altLang="ko-KR" sz="1200" cap="none" dirty="0" smtClean="0" b="1" strike="noStrike">
                <a:solidFill>
                  <a:srgbClr val="000000"/>
                </a:solidFill>
                <a:latin typeface="Gulim" charset="0"/>
                <a:ea typeface="Gulim" charset="0"/>
              </a:rPr>
              <a:t>인터넷에서 가장 많은 게시물을 기록하는 뉴스그룹중의  하나가 리눅스 관련 뉴스그룹이며</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피시 주변기기의 대부분이 리눅스용  드라이버를 제공하고 있다.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유닉스용 상용 프로그램도 거의 리눅스용으로  나와있다.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리눅스 전문잡지도 이미 2종이 나와있고 매달 몇 권씩  리눅스 관련 책들이 발간되고 있다.</a:t>
            </a:r>
            <a:r>
              <a:rPr lang="en-US" altLang="ko-KR" sz="1200" cap="none" dirty="0" smtClean="0" b="1" strike="noStrike">
                <a:solidFill>
                  <a:srgbClr val="000000"/>
                </a:solidFill>
                <a:latin typeface="Gulim" charset="0"/>
                <a:ea typeface="Gulim" charset="0"/>
              </a:rPr>
              <a:t/>
            </a:r>
            <a:br>
              <a:rPr lang="en-US" altLang="ko-KR" sz="1200" cap="none" dirty="0" smtClean="0" b="1" strike="noStrike">
                <a:solidFill>
                  <a:srgbClr val="000000"/>
                </a:solidFill>
                <a:latin typeface="Gulim" charset="0"/>
                <a:ea typeface="Gulim" charset="0"/>
              </a:rPr>
            </a:br>
            <a:r>
              <a:rPr lang="en-US" altLang="ko-KR" sz="1200" cap="none" dirty="0" smtClean="0" b="1" strike="noStrike">
                <a:solidFill>
                  <a:srgbClr val="000000"/>
                </a:solidFill>
                <a:latin typeface="Gulim" charset="0"/>
                <a:ea typeface="Gulim" charset="0"/>
              </a:rPr>
              <a:t>얼마 전에 우주 왕복선에  탑재된 식물성장 실험장치를 작동하는 메인컴퓨터의 운영체제에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리눅스가 사용되었고, 일본의 후지쓰사는 엘리베이터 관리 프로그램에  리눅스를 쓰고 있다.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리눅스 판매와 컨설팅 및 지원을 전문으로  하는 회사가 미국에서만 수십 개에 이르고 있다.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어떤 유닉스 전문가는  피시가 컴퓨터 하드웨어에서 혁명을 가져왔다면 리눅스는 운영체제에서  혁명을 가져왔다고 말하는 정도다.</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
            </a:r>
            <a:br>
              <a:rPr lang="en-US" altLang="ko-KR" sz="1200" cap="none" dirty="0" smtClean="0" b="1" strike="noStrike">
                <a:solidFill>
                  <a:srgbClr val="000000"/>
                </a:solidFill>
                <a:latin typeface="Gulim" charset="0"/>
                <a:ea typeface="Gulim" charset="0"/>
              </a:rPr>
            </a:br>
            <a:r>
              <a:rPr lang="en-US" altLang="ko-KR" sz="1200" cap="none" dirty="0" smtClean="0" b="1" strike="noStrike">
                <a:solidFill>
                  <a:srgbClr val="000000"/>
                </a:solidFill>
                <a:latin typeface="Gulim" charset="0"/>
                <a:ea typeface="Gulim" charset="0"/>
              </a:rPr>
              <a:t>리눅스가 왜 피시 운영체제에서 이처럼 각광을  받고 있는가? 이유는 간단하다.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리눅스는 또 다른 유닉스가 아니기  때문이다. </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리눅스는 기존의 어느 단일 운영체제가 이루지 못한 것을  이미 이루고 있으며</a:t>
            </a:r>
            <a:endParaRPr lang="ko-KR" altLang="en-US" sz="1200" cap="none" dirty="0" smtClean="0" b="1" strike="noStrike">
              <a:solidFill>
                <a:srgbClr val="000000"/>
              </a:solidFill>
              <a:latin typeface="Gulim" charset="0"/>
              <a:ea typeface="Gulim" charset="0"/>
            </a:endParaRPr>
          </a:p>
          <a:p>
            <a:pPr marL="381000" indent="0" algn="l" fontAlgn="auto" defTabSz="508000">
              <a:lnSpc>
                <a:spcPct val="100000"/>
              </a:lnSpc>
              <a:spcBef>
                <a:spcPts val="0"/>
              </a:spcBef>
              <a:spcAft>
                <a:spcPts val="0"/>
              </a:spcAft>
              <a:buFontTx/>
              <a:buNone/>
            </a:pPr>
            <a:r>
              <a:rPr lang="en-US" altLang="ko-KR" sz="1200" cap="none" dirty="0" smtClean="0" b="1" strike="noStrike">
                <a:solidFill>
                  <a:srgbClr val="000000"/>
                </a:solidFill>
                <a:latin typeface="Gulim" charset="0"/>
                <a:ea typeface="Gulim" charset="0"/>
              </a:rPr>
              <a:t>그 뛰어난 성능에도 불구하고 무료로 사용할  수 있다는 가장 큰 이점이 있다.</a:t>
            </a:r>
            <a:endParaRPr lang="ko-KR" altLang="en-US" sz="1200" cap="none" dirty="0" smtClean="0" b="1" strike="noStrike">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오피스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6</Pages>
  <Paragraphs>0</Paragraphs>
  <Words>6</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구 동헌</dc:creator>
  <cp:lastModifiedBy>구 동헌</cp:lastModifiedBy>
</cp:coreProperties>
</file>