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EunSong" initials="K" lastIdx="1" clrIdx="0">
    <p:extLst>
      <p:ext uri="{19B8F6BF-5375-455C-9EA6-DF929625EA0E}">
        <p15:presenceInfo xmlns:p15="http://schemas.microsoft.com/office/powerpoint/2012/main" userId="KimEun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41" autoAdjust="0"/>
  </p:normalViewPr>
  <p:slideViewPr>
    <p:cSldViewPr snapToGrid="0">
      <p:cViewPr varScale="1">
        <p:scale>
          <a:sx n="87" d="100"/>
          <a:sy n="8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00FB4-2A8F-4FC7-9E7E-442890E482E0}" type="doc">
      <dgm:prSet loTypeId="urn:microsoft.com/office/officeart/2008/layout/Squa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8187A8CB-654F-4304-A71D-B359C12CD4CE}">
      <dgm:prSet phldrT="[텍스트]"/>
      <dgm:spPr/>
      <dgm:t>
        <a:bodyPr/>
        <a:lstStyle/>
        <a:p>
          <a:pPr latinLnBrk="1"/>
          <a:r>
            <a:rPr lang="ko-KR" altLang="en-US" dirty="0"/>
            <a:t>아키텍처 모델의 기능</a:t>
          </a:r>
        </a:p>
      </dgm:t>
    </dgm:pt>
    <dgm:pt modelId="{780C34CD-0AA0-47CF-BDAD-7F5716BAE679}" type="parTrans" cxnId="{B2887BC2-6B78-4A18-9C93-C0A604AF7BBC}">
      <dgm:prSet/>
      <dgm:spPr/>
      <dgm:t>
        <a:bodyPr/>
        <a:lstStyle/>
        <a:p>
          <a:pPr latinLnBrk="1"/>
          <a:endParaRPr lang="ko-KR" altLang="en-US"/>
        </a:p>
      </dgm:t>
    </dgm:pt>
    <dgm:pt modelId="{8C06DBB0-1755-4193-92B8-73F666D52100}" type="sibTrans" cxnId="{B2887BC2-6B78-4A18-9C93-C0A604AF7BBC}">
      <dgm:prSet/>
      <dgm:spPr/>
      <dgm:t>
        <a:bodyPr/>
        <a:lstStyle/>
        <a:p>
          <a:pPr latinLnBrk="1"/>
          <a:endParaRPr lang="ko-KR" altLang="en-US"/>
        </a:p>
      </dgm:t>
    </dgm:pt>
    <dgm:pt modelId="{3D5067A9-F710-472C-B10B-416EA1364E8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소프트웨어 시스템의 구조를 체계적으로 구상하기 위해 기본 스키마 제시</a:t>
          </a:r>
          <a:endParaRPr lang="en-US" altLang="ko-KR" sz="1600" dirty="0"/>
        </a:p>
      </dgm:t>
    </dgm:pt>
    <dgm:pt modelId="{7CAC344F-9192-49BA-B91B-D9BE4A11297F}" type="parTrans" cxnId="{9ECCAC3B-4FE5-421F-9354-8488405ADFB6}">
      <dgm:prSet/>
      <dgm:spPr/>
      <dgm:t>
        <a:bodyPr/>
        <a:lstStyle/>
        <a:p>
          <a:pPr latinLnBrk="1"/>
          <a:endParaRPr lang="ko-KR" altLang="en-US"/>
        </a:p>
      </dgm:t>
    </dgm:pt>
    <dgm:pt modelId="{706F3A94-8A4B-45E8-84E0-A960F41B0B4F}" type="sibTrans" cxnId="{9ECCAC3B-4FE5-421F-9354-8488405ADFB6}">
      <dgm:prSet/>
      <dgm:spPr/>
      <dgm:t>
        <a:bodyPr/>
        <a:lstStyle/>
        <a:p>
          <a:pPr latinLnBrk="1"/>
          <a:endParaRPr lang="ko-KR" altLang="en-US"/>
        </a:p>
      </dgm:t>
    </dgm:pt>
    <dgm:pt modelId="{506C4BFC-3646-40E9-BAE5-33AD4016657A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미리 정의된 서브시스템을 제공</a:t>
          </a:r>
        </a:p>
      </dgm:t>
    </dgm:pt>
    <dgm:pt modelId="{9E2AE25B-9361-486B-9587-0D3B156BC1EE}" type="parTrans" cxnId="{CC99F2EC-EAD0-439E-B3DA-E34A39E067FA}">
      <dgm:prSet/>
      <dgm:spPr/>
      <dgm:t>
        <a:bodyPr/>
        <a:lstStyle/>
        <a:p>
          <a:pPr latinLnBrk="1"/>
          <a:endParaRPr lang="ko-KR" altLang="en-US"/>
        </a:p>
      </dgm:t>
    </dgm:pt>
    <dgm:pt modelId="{63B38666-A992-44B6-95B4-60922E84B475}" type="sibTrans" cxnId="{CC99F2EC-EAD0-439E-B3DA-E34A39E067FA}">
      <dgm:prSet/>
      <dgm:spPr/>
      <dgm:t>
        <a:bodyPr/>
        <a:lstStyle/>
        <a:p>
          <a:pPr latinLnBrk="1"/>
          <a:endParaRPr lang="ko-KR" altLang="en-US"/>
        </a:p>
      </dgm:t>
    </dgm:pt>
    <dgm:pt modelId="{92907183-3A2A-4788-9148-40C64CB03E7F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각 아키텍처 패턴 간의 책임을 명시</a:t>
          </a:r>
        </a:p>
      </dgm:t>
    </dgm:pt>
    <dgm:pt modelId="{66A843FF-C9F1-4F23-84D1-C21B4CC503BD}" type="parTrans" cxnId="{D61D571A-B349-49DA-9C86-39D1F7170551}">
      <dgm:prSet/>
      <dgm:spPr/>
      <dgm:t>
        <a:bodyPr/>
        <a:lstStyle/>
        <a:p>
          <a:pPr latinLnBrk="1"/>
          <a:endParaRPr lang="ko-KR" altLang="en-US"/>
        </a:p>
      </dgm:t>
    </dgm:pt>
    <dgm:pt modelId="{C340D5C8-FFD4-4F4D-8D5B-DAC20F7C89AD}" type="sibTrans" cxnId="{D61D571A-B349-49DA-9C86-39D1F7170551}">
      <dgm:prSet/>
      <dgm:spPr/>
      <dgm:t>
        <a:bodyPr/>
        <a:lstStyle/>
        <a:p>
          <a:pPr latinLnBrk="1"/>
          <a:endParaRPr lang="ko-KR" altLang="en-US"/>
        </a:p>
      </dgm:t>
    </dgm:pt>
    <dgm:pt modelId="{E98C40EA-4E5A-49BC-AD60-2277B3F9B5EF}">
      <dgm:prSet phldrT="[텍스트]" custT="1"/>
      <dgm:spPr/>
      <dgm:t>
        <a:bodyPr/>
        <a:lstStyle/>
        <a:p>
          <a:pPr latinLnBrk="1"/>
          <a:r>
            <a:rPr lang="en-US" altLang="ko-KR" sz="1600" dirty="0"/>
            <a:t> </a:t>
          </a:r>
          <a:r>
            <a:rPr lang="ko-KR" altLang="en-US" sz="1600" dirty="0"/>
            <a:t>개발기간 단축</a:t>
          </a:r>
          <a:r>
            <a:rPr lang="en-US" altLang="ko-KR" sz="1600" dirty="0"/>
            <a:t>, </a:t>
          </a:r>
          <a:r>
            <a:rPr lang="ko-KR" altLang="en-US" sz="1600" dirty="0"/>
            <a:t>고품질의 소프트웨어 생산</a:t>
          </a:r>
        </a:p>
      </dgm:t>
    </dgm:pt>
    <dgm:pt modelId="{8BE94718-65A5-4399-965A-928D687C6530}" type="parTrans" cxnId="{1E495BC2-F7FD-4DAB-A8A7-46E582F245AA}">
      <dgm:prSet/>
      <dgm:spPr/>
      <dgm:t>
        <a:bodyPr/>
        <a:lstStyle/>
        <a:p>
          <a:pPr latinLnBrk="1"/>
          <a:endParaRPr lang="ko-KR" altLang="en-US"/>
        </a:p>
      </dgm:t>
    </dgm:pt>
    <dgm:pt modelId="{ADDE629E-B819-44B0-B718-DFFEC4EE4B88}" type="sibTrans" cxnId="{1E495BC2-F7FD-4DAB-A8A7-46E582F245AA}">
      <dgm:prSet/>
      <dgm:spPr/>
      <dgm:t>
        <a:bodyPr/>
        <a:lstStyle/>
        <a:p>
          <a:pPr latinLnBrk="1"/>
          <a:endParaRPr lang="ko-KR" altLang="en-US"/>
        </a:p>
      </dgm:t>
    </dgm:pt>
    <dgm:pt modelId="{E35979BA-0541-430B-A23C-D0CD56A2F65A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아키텍처에 익숙한 개발자끼리 공통된 아키텍처를 공유함으로써 자연스러운 의사소통 가능</a:t>
          </a:r>
        </a:p>
      </dgm:t>
    </dgm:pt>
    <dgm:pt modelId="{43B6BB28-38FB-4308-9D8C-261FB70C2BCD}" type="parTrans" cxnId="{09EA6EEE-0BE8-403E-BF2E-209BECCD6FED}">
      <dgm:prSet/>
      <dgm:spPr/>
      <dgm:t>
        <a:bodyPr/>
        <a:lstStyle/>
        <a:p>
          <a:pPr latinLnBrk="1"/>
          <a:endParaRPr lang="ko-KR" altLang="en-US"/>
        </a:p>
      </dgm:t>
    </dgm:pt>
    <dgm:pt modelId="{104CA070-0119-401D-A433-CD9755482071}" type="sibTrans" cxnId="{09EA6EEE-0BE8-403E-BF2E-209BECCD6FED}">
      <dgm:prSet/>
      <dgm:spPr/>
      <dgm:t>
        <a:bodyPr/>
        <a:lstStyle/>
        <a:p>
          <a:pPr latinLnBrk="1"/>
          <a:endParaRPr lang="ko-KR" altLang="en-US"/>
        </a:p>
      </dgm:t>
    </dgm:pt>
    <dgm:pt modelId="{35787666-F57F-4E49-B04A-C0348B7806D6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비즈니스 로직만 잘 이해하고 있으면 유지보수가 용이</a:t>
          </a:r>
        </a:p>
      </dgm:t>
    </dgm:pt>
    <dgm:pt modelId="{B05741B2-310C-47D8-A85E-6B4664192ABB}" type="parTrans" cxnId="{D10981DD-BCF5-4A81-9B53-361DA504928A}">
      <dgm:prSet/>
      <dgm:spPr/>
      <dgm:t>
        <a:bodyPr/>
        <a:lstStyle/>
        <a:p>
          <a:pPr latinLnBrk="1"/>
          <a:endParaRPr lang="ko-KR" altLang="en-US"/>
        </a:p>
      </dgm:t>
    </dgm:pt>
    <dgm:pt modelId="{A6046180-EDBC-46E0-B772-D1BE0C3B2C05}" type="sibTrans" cxnId="{D10981DD-BCF5-4A81-9B53-361DA504928A}">
      <dgm:prSet/>
      <dgm:spPr/>
      <dgm:t>
        <a:bodyPr/>
        <a:lstStyle/>
        <a:p>
          <a:pPr latinLnBrk="1"/>
          <a:endParaRPr lang="ko-KR" altLang="en-US"/>
        </a:p>
      </dgm:t>
    </dgm:pt>
    <dgm:pt modelId="{47A28915-E1EB-461F-9A17-BF2D77545C3C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문제를 소프트웨어 모듈 단위로 분해하는 방법 제시</a:t>
          </a:r>
        </a:p>
      </dgm:t>
    </dgm:pt>
    <dgm:pt modelId="{9959907F-77F6-45F6-B1CE-2CDF6EAE2178}" type="parTrans" cxnId="{92067AE3-3027-405A-8107-DC0FCADCEC34}">
      <dgm:prSet/>
      <dgm:spPr/>
      <dgm:t>
        <a:bodyPr/>
        <a:lstStyle/>
        <a:p>
          <a:pPr latinLnBrk="1"/>
          <a:endParaRPr lang="ko-KR" altLang="en-US"/>
        </a:p>
      </dgm:t>
    </dgm:pt>
    <dgm:pt modelId="{33DFA87C-F347-4BBE-B8D3-6B801033AD7D}" type="sibTrans" cxnId="{92067AE3-3027-405A-8107-DC0FCADCEC34}">
      <dgm:prSet/>
      <dgm:spPr/>
      <dgm:t>
        <a:bodyPr/>
        <a:lstStyle/>
        <a:p>
          <a:pPr latinLnBrk="1"/>
          <a:endParaRPr lang="ko-KR" altLang="en-US"/>
        </a:p>
      </dgm:t>
    </dgm:pt>
    <dgm:pt modelId="{E2E365E2-F703-4797-B20D-2D47FCCEB6AA}">
      <dgm:prSet phldrT="[텍스트]"/>
      <dgm:spPr/>
      <dgm:t>
        <a:bodyPr/>
        <a:lstStyle/>
        <a:p>
          <a:pPr latinLnBrk="1"/>
          <a:r>
            <a:rPr lang="ko-KR" altLang="en-US" dirty="0"/>
            <a:t>아키텍처 모델 설계의 장점</a:t>
          </a:r>
        </a:p>
      </dgm:t>
    </dgm:pt>
    <dgm:pt modelId="{C3215A43-2A71-4BF1-BF5A-9DEE41E7F486}" type="parTrans" cxnId="{273CC262-456F-4AC2-A526-649EE698E200}">
      <dgm:prSet/>
      <dgm:spPr/>
      <dgm:t>
        <a:bodyPr/>
        <a:lstStyle/>
        <a:p>
          <a:pPr latinLnBrk="1"/>
          <a:endParaRPr lang="ko-KR" altLang="en-US"/>
        </a:p>
      </dgm:t>
    </dgm:pt>
    <dgm:pt modelId="{2251F5B8-4B73-4860-86E1-1B8CB4243639}" type="sibTrans" cxnId="{273CC262-456F-4AC2-A526-649EE698E200}">
      <dgm:prSet/>
      <dgm:spPr/>
      <dgm:t>
        <a:bodyPr/>
        <a:lstStyle/>
        <a:p>
          <a:pPr latinLnBrk="1"/>
          <a:endParaRPr lang="ko-KR" altLang="en-US"/>
        </a:p>
      </dgm:t>
    </dgm:pt>
    <dgm:pt modelId="{45C8B226-DE3E-4DEF-9BBB-E9BE9FCDC99A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분해한 소프트웨어 모듈 단위가 상호작용하는 방법 제시</a:t>
          </a:r>
        </a:p>
      </dgm:t>
    </dgm:pt>
    <dgm:pt modelId="{37179CEC-5CB1-430F-A3A0-594954B91C09}" type="parTrans" cxnId="{BD602BC1-C891-4EB7-B539-D7C8E0F171B1}">
      <dgm:prSet/>
      <dgm:spPr/>
      <dgm:t>
        <a:bodyPr/>
        <a:lstStyle/>
        <a:p>
          <a:pPr latinLnBrk="1"/>
          <a:endParaRPr lang="ko-KR" altLang="en-US"/>
        </a:p>
      </dgm:t>
    </dgm:pt>
    <dgm:pt modelId="{F8C03FCB-917E-475B-8BCC-C58C899CC994}" type="sibTrans" cxnId="{BD602BC1-C891-4EB7-B539-D7C8E0F171B1}">
      <dgm:prSet/>
      <dgm:spPr/>
      <dgm:t>
        <a:bodyPr/>
        <a:lstStyle/>
        <a:p>
          <a:pPr latinLnBrk="1"/>
          <a:endParaRPr lang="ko-KR" altLang="en-US"/>
        </a:p>
      </dgm:t>
    </dgm:pt>
    <dgm:pt modelId="{E086E0A5-77DF-4969-99D2-038BD691C74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충분히 검증된 아키텍처 스타일을 사용하여 시스템을 개발하기 전에 시스템 특성에 대해 시뮬레이션 가능</a:t>
          </a:r>
        </a:p>
      </dgm:t>
    </dgm:pt>
    <dgm:pt modelId="{0E02F1D4-1443-43B2-B960-A05F6A485C3F}" type="parTrans" cxnId="{F9BB124A-2BC9-4E9B-9985-D9B6748090E5}">
      <dgm:prSet/>
      <dgm:spPr/>
      <dgm:t>
        <a:bodyPr/>
        <a:lstStyle/>
        <a:p>
          <a:pPr latinLnBrk="1"/>
          <a:endParaRPr lang="ko-KR" altLang="en-US"/>
        </a:p>
      </dgm:t>
    </dgm:pt>
    <dgm:pt modelId="{6A448E99-1CE4-4907-833D-7C819F1D5385}" type="sibTrans" cxnId="{F9BB124A-2BC9-4E9B-9985-D9B6748090E5}">
      <dgm:prSet/>
      <dgm:spPr/>
      <dgm:t>
        <a:bodyPr/>
        <a:lstStyle/>
        <a:p>
          <a:pPr latinLnBrk="1"/>
          <a:endParaRPr lang="ko-KR" altLang="en-US"/>
        </a:p>
      </dgm:t>
    </dgm:pt>
    <dgm:pt modelId="{7362C8C6-2EF7-469D-AFD8-3BBA35F44398}" type="pres">
      <dgm:prSet presAssocID="{1F100FB4-2A8F-4FC7-9E7E-442890E482E0}" presName="layout" presStyleCnt="0">
        <dgm:presLayoutVars>
          <dgm:chMax/>
          <dgm:chPref/>
          <dgm:dir/>
          <dgm:resizeHandles/>
        </dgm:presLayoutVars>
      </dgm:prSet>
      <dgm:spPr/>
    </dgm:pt>
    <dgm:pt modelId="{83C9C44D-77B4-488B-A13C-01DB17F8F579}" type="pres">
      <dgm:prSet presAssocID="{8187A8CB-654F-4304-A71D-B359C12CD4CE}" presName="root" presStyleCnt="0">
        <dgm:presLayoutVars>
          <dgm:chMax/>
          <dgm:chPref/>
        </dgm:presLayoutVars>
      </dgm:prSet>
      <dgm:spPr/>
    </dgm:pt>
    <dgm:pt modelId="{98FD87C7-F0AE-438C-993D-1ACF0546448E}" type="pres">
      <dgm:prSet presAssocID="{8187A8CB-654F-4304-A71D-B359C12CD4CE}" presName="rootComposite" presStyleCnt="0">
        <dgm:presLayoutVars/>
      </dgm:prSet>
      <dgm:spPr/>
    </dgm:pt>
    <dgm:pt modelId="{26C3E7D6-298B-47E1-AE5A-158D1513716E}" type="pres">
      <dgm:prSet presAssocID="{8187A8CB-654F-4304-A71D-B359C12CD4CE}" presName="ParentAccent" presStyleLbl="alignNode1" presStyleIdx="0" presStyleCnt="2" custLinFactNeighborX="-15514"/>
      <dgm:spPr/>
    </dgm:pt>
    <dgm:pt modelId="{CD431C58-E5B3-4530-895B-B54FD335FE94}" type="pres">
      <dgm:prSet presAssocID="{8187A8CB-654F-4304-A71D-B359C12CD4CE}" presName="ParentSmallAccent" presStyleLbl="fgAcc1" presStyleIdx="0" presStyleCnt="2" custLinFactX="-100000" custLinFactNeighborX="-111182" custLinFactNeighborY="0"/>
      <dgm:spPr/>
    </dgm:pt>
    <dgm:pt modelId="{0D0D3465-C7EC-41A1-895D-A479DFA310D2}" type="pres">
      <dgm:prSet presAssocID="{8187A8CB-654F-4304-A71D-B359C12CD4CE}" presName="Parent" presStyleLbl="revTx" presStyleIdx="0" presStyleCnt="11" custLinFactNeighborX="-15514">
        <dgm:presLayoutVars>
          <dgm:chMax/>
          <dgm:chPref val="4"/>
          <dgm:bulletEnabled val="1"/>
        </dgm:presLayoutVars>
      </dgm:prSet>
      <dgm:spPr/>
    </dgm:pt>
    <dgm:pt modelId="{DEE04E93-E3EF-48A9-8413-D91D8601C1BE}" type="pres">
      <dgm:prSet presAssocID="{8187A8CB-654F-4304-A71D-B359C12CD4CE}" presName="childShape" presStyleCnt="0">
        <dgm:presLayoutVars>
          <dgm:chMax val="0"/>
          <dgm:chPref val="0"/>
        </dgm:presLayoutVars>
      </dgm:prSet>
      <dgm:spPr/>
    </dgm:pt>
    <dgm:pt modelId="{E7D82351-825C-46B8-8077-807DE172BBA8}" type="pres">
      <dgm:prSet presAssocID="{3D5067A9-F710-472C-B10B-416EA1364E83}" presName="childComposite" presStyleCnt="0">
        <dgm:presLayoutVars>
          <dgm:chMax val="0"/>
          <dgm:chPref val="0"/>
        </dgm:presLayoutVars>
      </dgm:prSet>
      <dgm:spPr/>
    </dgm:pt>
    <dgm:pt modelId="{76E55F23-69A7-4665-8D14-C7093B748B44}" type="pres">
      <dgm:prSet presAssocID="{3D5067A9-F710-472C-B10B-416EA1364E83}" presName="ChildAccent" presStyleLbl="solidFgAcc1" presStyleIdx="0" presStyleCnt="9" custLinFactX="-100000" custLinFactNeighborX="-111187"/>
      <dgm:spPr/>
    </dgm:pt>
    <dgm:pt modelId="{69803B8E-4E94-4FF8-BF3E-F0D858E5D1E2}" type="pres">
      <dgm:prSet presAssocID="{3D5067A9-F710-472C-B10B-416EA1364E83}" presName="Child" presStyleLbl="revTx" presStyleIdx="1" presStyleCnt="11" custLinFactNeighborX="-16682">
        <dgm:presLayoutVars>
          <dgm:chMax val="0"/>
          <dgm:chPref val="0"/>
          <dgm:bulletEnabled val="1"/>
        </dgm:presLayoutVars>
      </dgm:prSet>
      <dgm:spPr/>
    </dgm:pt>
    <dgm:pt modelId="{75B45A6B-115C-4691-8406-17953CF66969}" type="pres">
      <dgm:prSet presAssocID="{506C4BFC-3646-40E9-BAE5-33AD4016657A}" presName="childComposite" presStyleCnt="0">
        <dgm:presLayoutVars>
          <dgm:chMax val="0"/>
          <dgm:chPref val="0"/>
        </dgm:presLayoutVars>
      </dgm:prSet>
      <dgm:spPr/>
    </dgm:pt>
    <dgm:pt modelId="{39DCC6EF-2FC9-4A8B-94E5-F955154769D2}" type="pres">
      <dgm:prSet presAssocID="{506C4BFC-3646-40E9-BAE5-33AD4016657A}" presName="ChildAccent" presStyleLbl="solidFgAcc1" presStyleIdx="1" presStyleCnt="9" custLinFactX="-100000" custLinFactNeighborX="-111187"/>
      <dgm:spPr/>
    </dgm:pt>
    <dgm:pt modelId="{E022D990-893A-466C-8F42-5437FE6541C8}" type="pres">
      <dgm:prSet presAssocID="{506C4BFC-3646-40E9-BAE5-33AD4016657A}" presName="Child" presStyleLbl="revTx" presStyleIdx="2" presStyleCnt="11" custLinFactNeighborX="-16682">
        <dgm:presLayoutVars>
          <dgm:chMax val="0"/>
          <dgm:chPref val="0"/>
          <dgm:bulletEnabled val="1"/>
        </dgm:presLayoutVars>
      </dgm:prSet>
      <dgm:spPr/>
    </dgm:pt>
    <dgm:pt modelId="{FAD27ABA-9B11-4F4F-99FF-090C4C7D3513}" type="pres">
      <dgm:prSet presAssocID="{92907183-3A2A-4788-9148-40C64CB03E7F}" presName="childComposite" presStyleCnt="0">
        <dgm:presLayoutVars>
          <dgm:chMax val="0"/>
          <dgm:chPref val="0"/>
        </dgm:presLayoutVars>
      </dgm:prSet>
      <dgm:spPr/>
    </dgm:pt>
    <dgm:pt modelId="{1BDF29E6-B781-47F4-BEA3-160D89769F17}" type="pres">
      <dgm:prSet presAssocID="{92907183-3A2A-4788-9148-40C64CB03E7F}" presName="ChildAccent" presStyleLbl="solidFgAcc1" presStyleIdx="2" presStyleCnt="9" custLinFactX="-100000" custLinFactNeighborX="-111187"/>
      <dgm:spPr/>
    </dgm:pt>
    <dgm:pt modelId="{E54FA9BF-267E-41B6-AE07-6F9651A54459}" type="pres">
      <dgm:prSet presAssocID="{92907183-3A2A-4788-9148-40C64CB03E7F}" presName="Child" presStyleLbl="revTx" presStyleIdx="3" presStyleCnt="11" custLinFactNeighborX="-16682">
        <dgm:presLayoutVars>
          <dgm:chMax val="0"/>
          <dgm:chPref val="0"/>
          <dgm:bulletEnabled val="1"/>
        </dgm:presLayoutVars>
      </dgm:prSet>
      <dgm:spPr/>
    </dgm:pt>
    <dgm:pt modelId="{93D1EF67-9E8E-4D01-AF05-4BDDEE6D6AF2}" type="pres">
      <dgm:prSet presAssocID="{47A28915-E1EB-461F-9A17-BF2D77545C3C}" presName="childComposite" presStyleCnt="0">
        <dgm:presLayoutVars>
          <dgm:chMax val="0"/>
          <dgm:chPref val="0"/>
        </dgm:presLayoutVars>
      </dgm:prSet>
      <dgm:spPr/>
    </dgm:pt>
    <dgm:pt modelId="{92B1745D-CA8A-4FE7-A97A-BF00846F3FFE}" type="pres">
      <dgm:prSet presAssocID="{47A28915-E1EB-461F-9A17-BF2D77545C3C}" presName="ChildAccent" presStyleLbl="solidFgAcc1" presStyleIdx="3" presStyleCnt="9" custLinFactX="-100000" custLinFactNeighborX="-111187"/>
      <dgm:spPr/>
    </dgm:pt>
    <dgm:pt modelId="{3B7B8FAA-6F2F-42F3-8EB5-BC4F6E65AB7E}" type="pres">
      <dgm:prSet presAssocID="{47A28915-E1EB-461F-9A17-BF2D77545C3C}" presName="Child" presStyleLbl="revTx" presStyleIdx="4" presStyleCnt="11" custLinFactNeighborX="-16682">
        <dgm:presLayoutVars>
          <dgm:chMax val="0"/>
          <dgm:chPref val="0"/>
          <dgm:bulletEnabled val="1"/>
        </dgm:presLayoutVars>
      </dgm:prSet>
      <dgm:spPr/>
    </dgm:pt>
    <dgm:pt modelId="{4205AC2E-3CB5-49FA-88D8-E97F590CD747}" type="pres">
      <dgm:prSet presAssocID="{45C8B226-DE3E-4DEF-9BBB-E9BE9FCDC99A}" presName="childComposite" presStyleCnt="0">
        <dgm:presLayoutVars>
          <dgm:chMax val="0"/>
          <dgm:chPref val="0"/>
        </dgm:presLayoutVars>
      </dgm:prSet>
      <dgm:spPr/>
    </dgm:pt>
    <dgm:pt modelId="{E7AC406F-8A33-4B69-9C46-F47A10806C44}" type="pres">
      <dgm:prSet presAssocID="{45C8B226-DE3E-4DEF-9BBB-E9BE9FCDC99A}" presName="ChildAccent" presStyleLbl="solidFgAcc1" presStyleIdx="4" presStyleCnt="9" custLinFactX="-100000" custLinFactNeighborX="-111187"/>
      <dgm:spPr/>
    </dgm:pt>
    <dgm:pt modelId="{895C7740-66C3-4EDE-85F2-CB751579086A}" type="pres">
      <dgm:prSet presAssocID="{45C8B226-DE3E-4DEF-9BBB-E9BE9FCDC99A}" presName="Child" presStyleLbl="revTx" presStyleIdx="5" presStyleCnt="11" custLinFactNeighborX="-16682">
        <dgm:presLayoutVars>
          <dgm:chMax val="0"/>
          <dgm:chPref val="0"/>
          <dgm:bulletEnabled val="1"/>
        </dgm:presLayoutVars>
      </dgm:prSet>
      <dgm:spPr/>
    </dgm:pt>
    <dgm:pt modelId="{2544A37F-1A22-4F11-9C06-8CB8B205E5A6}" type="pres">
      <dgm:prSet presAssocID="{E2E365E2-F703-4797-B20D-2D47FCCEB6AA}" presName="root" presStyleCnt="0">
        <dgm:presLayoutVars>
          <dgm:chMax/>
          <dgm:chPref/>
        </dgm:presLayoutVars>
      </dgm:prSet>
      <dgm:spPr/>
    </dgm:pt>
    <dgm:pt modelId="{1FB6DC10-2106-4442-BE86-6B8B2B63D7C3}" type="pres">
      <dgm:prSet presAssocID="{E2E365E2-F703-4797-B20D-2D47FCCEB6AA}" presName="rootComposite" presStyleCnt="0">
        <dgm:presLayoutVars/>
      </dgm:prSet>
      <dgm:spPr/>
    </dgm:pt>
    <dgm:pt modelId="{D21B76B3-48F4-4D55-ACFC-E54188D5ECF9}" type="pres">
      <dgm:prSet presAssocID="{E2E365E2-F703-4797-B20D-2D47FCCEB6AA}" presName="ParentAccent" presStyleLbl="alignNode1" presStyleIdx="1" presStyleCnt="2"/>
      <dgm:spPr/>
    </dgm:pt>
    <dgm:pt modelId="{A1A41858-3E6F-46AF-B189-F1C4C35F16A7}" type="pres">
      <dgm:prSet presAssocID="{E2E365E2-F703-4797-B20D-2D47FCCEB6AA}" presName="ParentSmallAccent" presStyleLbl="fgAcc1" presStyleIdx="1" presStyleCnt="2"/>
      <dgm:spPr/>
    </dgm:pt>
    <dgm:pt modelId="{31FE80D5-5CD9-4568-94BF-9528DCC0B424}" type="pres">
      <dgm:prSet presAssocID="{E2E365E2-F703-4797-B20D-2D47FCCEB6AA}" presName="Parent" presStyleLbl="revTx" presStyleIdx="6" presStyleCnt="11">
        <dgm:presLayoutVars>
          <dgm:chMax/>
          <dgm:chPref val="4"/>
          <dgm:bulletEnabled val="1"/>
        </dgm:presLayoutVars>
      </dgm:prSet>
      <dgm:spPr/>
    </dgm:pt>
    <dgm:pt modelId="{58C441A6-4E14-43DF-A6AD-765D411EFAD2}" type="pres">
      <dgm:prSet presAssocID="{E2E365E2-F703-4797-B20D-2D47FCCEB6AA}" presName="childShape" presStyleCnt="0">
        <dgm:presLayoutVars>
          <dgm:chMax val="0"/>
          <dgm:chPref val="0"/>
        </dgm:presLayoutVars>
      </dgm:prSet>
      <dgm:spPr/>
    </dgm:pt>
    <dgm:pt modelId="{0AD611CB-6529-4373-AAC2-3438CD77DAF3}" type="pres">
      <dgm:prSet presAssocID="{E98C40EA-4E5A-49BC-AD60-2277B3F9B5EF}" presName="childComposite" presStyleCnt="0">
        <dgm:presLayoutVars>
          <dgm:chMax val="0"/>
          <dgm:chPref val="0"/>
        </dgm:presLayoutVars>
      </dgm:prSet>
      <dgm:spPr/>
    </dgm:pt>
    <dgm:pt modelId="{7AA92A82-E3CD-4CEF-8E36-6E0FE4F5A897}" type="pres">
      <dgm:prSet presAssocID="{E98C40EA-4E5A-49BC-AD60-2277B3F9B5EF}" presName="ChildAccent" presStyleLbl="solidFgAcc1" presStyleIdx="5" presStyleCnt="9"/>
      <dgm:spPr/>
    </dgm:pt>
    <dgm:pt modelId="{7455EA3B-79F2-4301-8542-08410A69EECD}" type="pres">
      <dgm:prSet presAssocID="{E98C40EA-4E5A-49BC-AD60-2277B3F9B5EF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7D67FBDC-8943-430E-942A-0FB60660F1DB}" type="pres">
      <dgm:prSet presAssocID="{E35979BA-0541-430B-A23C-D0CD56A2F65A}" presName="childComposite" presStyleCnt="0">
        <dgm:presLayoutVars>
          <dgm:chMax val="0"/>
          <dgm:chPref val="0"/>
        </dgm:presLayoutVars>
      </dgm:prSet>
      <dgm:spPr/>
    </dgm:pt>
    <dgm:pt modelId="{1AD98FCD-E813-45A0-AC7A-C10A1A7B277F}" type="pres">
      <dgm:prSet presAssocID="{E35979BA-0541-430B-A23C-D0CD56A2F65A}" presName="ChildAccent" presStyleLbl="solidFgAcc1" presStyleIdx="6" presStyleCnt="9" custLinFactNeighborY="17382"/>
      <dgm:spPr/>
    </dgm:pt>
    <dgm:pt modelId="{7304E5DA-57CD-4010-A655-AAFEA91EFA5D}" type="pres">
      <dgm:prSet presAssocID="{E35979BA-0541-430B-A23C-D0CD56A2F65A}" presName="Child" presStyleLbl="revTx" presStyleIdx="8" presStyleCnt="11" custLinFactNeighborY="7457">
        <dgm:presLayoutVars>
          <dgm:chMax val="0"/>
          <dgm:chPref val="0"/>
          <dgm:bulletEnabled val="1"/>
        </dgm:presLayoutVars>
      </dgm:prSet>
      <dgm:spPr/>
    </dgm:pt>
    <dgm:pt modelId="{F6F2237E-2CCC-4E5A-AA01-0F05E048AB74}" type="pres">
      <dgm:prSet presAssocID="{35787666-F57F-4E49-B04A-C0348B7806D6}" presName="childComposite" presStyleCnt="0">
        <dgm:presLayoutVars>
          <dgm:chMax val="0"/>
          <dgm:chPref val="0"/>
        </dgm:presLayoutVars>
      </dgm:prSet>
      <dgm:spPr/>
    </dgm:pt>
    <dgm:pt modelId="{C3A0ED76-FD85-4CFF-9957-6DDFF441D139}" type="pres">
      <dgm:prSet presAssocID="{35787666-F57F-4E49-B04A-C0348B7806D6}" presName="ChildAccent" presStyleLbl="solidFgAcc1" presStyleIdx="7" presStyleCnt="9" custLinFactNeighborY="75089"/>
      <dgm:spPr/>
    </dgm:pt>
    <dgm:pt modelId="{C300D535-4411-4615-8E0C-A88B487D2810}" type="pres">
      <dgm:prSet presAssocID="{35787666-F57F-4E49-B04A-C0348B7806D6}" presName="Child" presStyleLbl="revTx" presStyleIdx="9" presStyleCnt="11" custLinFactNeighborY="32213">
        <dgm:presLayoutVars>
          <dgm:chMax val="0"/>
          <dgm:chPref val="0"/>
          <dgm:bulletEnabled val="1"/>
        </dgm:presLayoutVars>
      </dgm:prSet>
      <dgm:spPr/>
    </dgm:pt>
    <dgm:pt modelId="{9229700A-B87B-4909-B1D1-33E957AD8BCF}" type="pres">
      <dgm:prSet presAssocID="{E086E0A5-77DF-4969-99D2-038BD691C743}" presName="childComposite" presStyleCnt="0">
        <dgm:presLayoutVars>
          <dgm:chMax val="0"/>
          <dgm:chPref val="0"/>
        </dgm:presLayoutVars>
      </dgm:prSet>
      <dgm:spPr/>
    </dgm:pt>
    <dgm:pt modelId="{2CCF6505-30C9-420D-9730-DCA9DABB5503}" type="pres">
      <dgm:prSet presAssocID="{E086E0A5-77DF-4969-99D2-038BD691C743}" presName="ChildAccent" presStyleLbl="solidFgAcc1" presStyleIdx="8" presStyleCnt="9" custLinFactY="64256" custLinFactNeighborY="100000"/>
      <dgm:spPr/>
    </dgm:pt>
    <dgm:pt modelId="{F93A1245-8152-484B-BA21-A938FF29065C}" type="pres">
      <dgm:prSet presAssocID="{E086E0A5-77DF-4969-99D2-038BD691C743}" presName="Child" presStyleLbl="revTx" presStyleIdx="10" presStyleCnt="11" custLinFactNeighborY="70466">
        <dgm:presLayoutVars>
          <dgm:chMax val="0"/>
          <dgm:chPref val="0"/>
          <dgm:bulletEnabled val="1"/>
        </dgm:presLayoutVars>
      </dgm:prSet>
      <dgm:spPr/>
    </dgm:pt>
  </dgm:ptLst>
  <dgm:cxnLst>
    <dgm:cxn modelId="{3BE4CA07-271E-4109-B8BC-60B6D93D087B}" type="presOf" srcId="{35787666-F57F-4E49-B04A-C0348B7806D6}" destId="{C300D535-4411-4615-8E0C-A88B487D2810}" srcOrd="0" destOrd="0" presId="urn:microsoft.com/office/officeart/2008/layout/SquareAccentList"/>
    <dgm:cxn modelId="{A69EB517-7D89-4749-8EBA-48057F2FB65F}" type="presOf" srcId="{E35979BA-0541-430B-A23C-D0CD56A2F65A}" destId="{7304E5DA-57CD-4010-A655-AAFEA91EFA5D}" srcOrd="0" destOrd="0" presId="urn:microsoft.com/office/officeart/2008/layout/SquareAccentList"/>
    <dgm:cxn modelId="{93AE8718-FD3E-49A3-9240-1593D1D3E4C0}" type="presOf" srcId="{E98C40EA-4E5A-49BC-AD60-2277B3F9B5EF}" destId="{7455EA3B-79F2-4301-8542-08410A69EECD}" srcOrd="0" destOrd="0" presId="urn:microsoft.com/office/officeart/2008/layout/SquareAccentList"/>
    <dgm:cxn modelId="{D61D571A-B349-49DA-9C86-39D1F7170551}" srcId="{8187A8CB-654F-4304-A71D-B359C12CD4CE}" destId="{92907183-3A2A-4788-9148-40C64CB03E7F}" srcOrd="2" destOrd="0" parTransId="{66A843FF-C9F1-4F23-84D1-C21B4CC503BD}" sibTransId="{C340D5C8-FFD4-4F4D-8D5B-DAC20F7C89AD}"/>
    <dgm:cxn modelId="{DB6A9123-4B48-4C63-BA45-49D6E1041C19}" type="presOf" srcId="{3D5067A9-F710-472C-B10B-416EA1364E83}" destId="{69803B8E-4E94-4FF8-BF3E-F0D858E5D1E2}" srcOrd="0" destOrd="0" presId="urn:microsoft.com/office/officeart/2008/layout/SquareAccentList"/>
    <dgm:cxn modelId="{9ECCAC3B-4FE5-421F-9354-8488405ADFB6}" srcId="{8187A8CB-654F-4304-A71D-B359C12CD4CE}" destId="{3D5067A9-F710-472C-B10B-416EA1364E83}" srcOrd="0" destOrd="0" parTransId="{7CAC344F-9192-49BA-B91B-D9BE4A11297F}" sibTransId="{706F3A94-8A4B-45E8-84E0-A960F41B0B4F}"/>
    <dgm:cxn modelId="{273CC262-456F-4AC2-A526-649EE698E200}" srcId="{1F100FB4-2A8F-4FC7-9E7E-442890E482E0}" destId="{E2E365E2-F703-4797-B20D-2D47FCCEB6AA}" srcOrd="1" destOrd="0" parTransId="{C3215A43-2A71-4BF1-BF5A-9DEE41E7F486}" sibTransId="{2251F5B8-4B73-4860-86E1-1B8CB4243639}"/>
    <dgm:cxn modelId="{B9803D66-0EEE-40EE-AAAD-EF9DCC472E15}" type="presOf" srcId="{45C8B226-DE3E-4DEF-9BBB-E9BE9FCDC99A}" destId="{895C7740-66C3-4EDE-85F2-CB751579086A}" srcOrd="0" destOrd="0" presId="urn:microsoft.com/office/officeart/2008/layout/SquareAccentList"/>
    <dgm:cxn modelId="{F9BB124A-2BC9-4E9B-9985-D9B6748090E5}" srcId="{E2E365E2-F703-4797-B20D-2D47FCCEB6AA}" destId="{E086E0A5-77DF-4969-99D2-038BD691C743}" srcOrd="3" destOrd="0" parTransId="{0E02F1D4-1443-43B2-B960-A05F6A485C3F}" sibTransId="{6A448E99-1CE4-4907-833D-7C819F1D5385}"/>
    <dgm:cxn modelId="{5E2F194B-8E51-4B68-B33C-8527D3F2AA2C}" type="presOf" srcId="{E2E365E2-F703-4797-B20D-2D47FCCEB6AA}" destId="{31FE80D5-5CD9-4568-94BF-9528DCC0B424}" srcOrd="0" destOrd="0" presId="urn:microsoft.com/office/officeart/2008/layout/SquareAccentList"/>
    <dgm:cxn modelId="{CEC74079-F028-4A9C-89E2-6492FDD22549}" type="presOf" srcId="{8187A8CB-654F-4304-A71D-B359C12CD4CE}" destId="{0D0D3465-C7EC-41A1-895D-A479DFA310D2}" srcOrd="0" destOrd="0" presId="urn:microsoft.com/office/officeart/2008/layout/SquareAccentList"/>
    <dgm:cxn modelId="{683F8CA5-D99C-435E-BB96-559F4C4DDC10}" type="presOf" srcId="{47A28915-E1EB-461F-9A17-BF2D77545C3C}" destId="{3B7B8FAA-6F2F-42F3-8EB5-BC4F6E65AB7E}" srcOrd="0" destOrd="0" presId="urn:microsoft.com/office/officeart/2008/layout/SquareAccentList"/>
    <dgm:cxn modelId="{407632AC-BC2F-48C5-A754-9F8B09E5A4C3}" type="presOf" srcId="{506C4BFC-3646-40E9-BAE5-33AD4016657A}" destId="{E022D990-893A-466C-8F42-5437FE6541C8}" srcOrd="0" destOrd="0" presId="urn:microsoft.com/office/officeart/2008/layout/SquareAccentList"/>
    <dgm:cxn modelId="{BD602BC1-C891-4EB7-B539-D7C8E0F171B1}" srcId="{8187A8CB-654F-4304-A71D-B359C12CD4CE}" destId="{45C8B226-DE3E-4DEF-9BBB-E9BE9FCDC99A}" srcOrd="4" destOrd="0" parTransId="{37179CEC-5CB1-430F-A3A0-594954B91C09}" sibTransId="{F8C03FCB-917E-475B-8BCC-C58C899CC994}"/>
    <dgm:cxn modelId="{1E495BC2-F7FD-4DAB-A8A7-46E582F245AA}" srcId="{E2E365E2-F703-4797-B20D-2D47FCCEB6AA}" destId="{E98C40EA-4E5A-49BC-AD60-2277B3F9B5EF}" srcOrd="0" destOrd="0" parTransId="{8BE94718-65A5-4399-965A-928D687C6530}" sibTransId="{ADDE629E-B819-44B0-B718-DFFEC4EE4B88}"/>
    <dgm:cxn modelId="{B2887BC2-6B78-4A18-9C93-C0A604AF7BBC}" srcId="{1F100FB4-2A8F-4FC7-9E7E-442890E482E0}" destId="{8187A8CB-654F-4304-A71D-B359C12CD4CE}" srcOrd="0" destOrd="0" parTransId="{780C34CD-0AA0-47CF-BDAD-7F5716BAE679}" sibTransId="{8C06DBB0-1755-4193-92B8-73F666D52100}"/>
    <dgm:cxn modelId="{9D8CD5C4-90C5-400D-A945-02DCCE209EFE}" type="presOf" srcId="{E086E0A5-77DF-4969-99D2-038BD691C743}" destId="{F93A1245-8152-484B-BA21-A938FF29065C}" srcOrd="0" destOrd="0" presId="urn:microsoft.com/office/officeart/2008/layout/SquareAccentList"/>
    <dgm:cxn modelId="{BE5C82D3-0ADF-4DEE-974C-D998A5D8C917}" type="presOf" srcId="{92907183-3A2A-4788-9148-40C64CB03E7F}" destId="{E54FA9BF-267E-41B6-AE07-6F9651A54459}" srcOrd="0" destOrd="0" presId="urn:microsoft.com/office/officeart/2008/layout/SquareAccentList"/>
    <dgm:cxn modelId="{D10981DD-BCF5-4A81-9B53-361DA504928A}" srcId="{E2E365E2-F703-4797-B20D-2D47FCCEB6AA}" destId="{35787666-F57F-4E49-B04A-C0348B7806D6}" srcOrd="2" destOrd="0" parTransId="{B05741B2-310C-47D8-A85E-6B4664192ABB}" sibTransId="{A6046180-EDBC-46E0-B772-D1BE0C3B2C05}"/>
    <dgm:cxn modelId="{92067AE3-3027-405A-8107-DC0FCADCEC34}" srcId="{8187A8CB-654F-4304-A71D-B359C12CD4CE}" destId="{47A28915-E1EB-461F-9A17-BF2D77545C3C}" srcOrd="3" destOrd="0" parTransId="{9959907F-77F6-45F6-B1CE-2CDF6EAE2178}" sibTransId="{33DFA87C-F347-4BBE-B8D3-6B801033AD7D}"/>
    <dgm:cxn modelId="{C8179DEB-D813-4A35-8E23-22D7B3F9ED08}" type="presOf" srcId="{1F100FB4-2A8F-4FC7-9E7E-442890E482E0}" destId="{7362C8C6-2EF7-469D-AFD8-3BBA35F44398}" srcOrd="0" destOrd="0" presId="urn:microsoft.com/office/officeart/2008/layout/SquareAccentList"/>
    <dgm:cxn modelId="{CC99F2EC-EAD0-439E-B3DA-E34A39E067FA}" srcId="{8187A8CB-654F-4304-A71D-B359C12CD4CE}" destId="{506C4BFC-3646-40E9-BAE5-33AD4016657A}" srcOrd="1" destOrd="0" parTransId="{9E2AE25B-9361-486B-9587-0D3B156BC1EE}" sibTransId="{63B38666-A992-44B6-95B4-60922E84B475}"/>
    <dgm:cxn modelId="{09EA6EEE-0BE8-403E-BF2E-209BECCD6FED}" srcId="{E2E365E2-F703-4797-B20D-2D47FCCEB6AA}" destId="{E35979BA-0541-430B-A23C-D0CD56A2F65A}" srcOrd="1" destOrd="0" parTransId="{43B6BB28-38FB-4308-9D8C-261FB70C2BCD}" sibTransId="{104CA070-0119-401D-A433-CD9755482071}"/>
    <dgm:cxn modelId="{B6E648A3-AED3-4D66-A7AB-4EC532712CB9}" type="presParOf" srcId="{7362C8C6-2EF7-469D-AFD8-3BBA35F44398}" destId="{83C9C44D-77B4-488B-A13C-01DB17F8F579}" srcOrd="0" destOrd="0" presId="urn:microsoft.com/office/officeart/2008/layout/SquareAccentList"/>
    <dgm:cxn modelId="{E4408AD5-8015-4CBF-9C90-59B534E63DD6}" type="presParOf" srcId="{83C9C44D-77B4-488B-A13C-01DB17F8F579}" destId="{98FD87C7-F0AE-438C-993D-1ACF0546448E}" srcOrd="0" destOrd="0" presId="urn:microsoft.com/office/officeart/2008/layout/SquareAccentList"/>
    <dgm:cxn modelId="{F4963AAF-F6E9-4694-B6E3-AD6F1ECAF4EB}" type="presParOf" srcId="{98FD87C7-F0AE-438C-993D-1ACF0546448E}" destId="{26C3E7D6-298B-47E1-AE5A-158D1513716E}" srcOrd="0" destOrd="0" presId="urn:microsoft.com/office/officeart/2008/layout/SquareAccentList"/>
    <dgm:cxn modelId="{F0A5AE46-7EC6-445D-A1A8-468E6981553E}" type="presParOf" srcId="{98FD87C7-F0AE-438C-993D-1ACF0546448E}" destId="{CD431C58-E5B3-4530-895B-B54FD335FE94}" srcOrd="1" destOrd="0" presId="urn:microsoft.com/office/officeart/2008/layout/SquareAccentList"/>
    <dgm:cxn modelId="{0622BA74-908E-4305-B331-25B463D767B6}" type="presParOf" srcId="{98FD87C7-F0AE-438C-993D-1ACF0546448E}" destId="{0D0D3465-C7EC-41A1-895D-A479DFA310D2}" srcOrd="2" destOrd="0" presId="urn:microsoft.com/office/officeart/2008/layout/SquareAccentList"/>
    <dgm:cxn modelId="{1189A245-3620-4835-A738-CF911C2C132F}" type="presParOf" srcId="{83C9C44D-77B4-488B-A13C-01DB17F8F579}" destId="{DEE04E93-E3EF-48A9-8413-D91D8601C1BE}" srcOrd="1" destOrd="0" presId="urn:microsoft.com/office/officeart/2008/layout/SquareAccentList"/>
    <dgm:cxn modelId="{83FFC47F-DB74-4596-B1B7-D4A3223E2486}" type="presParOf" srcId="{DEE04E93-E3EF-48A9-8413-D91D8601C1BE}" destId="{E7D82351-825C-46B8-8077-807DE172BBA8}" srcOrd="0" destOrd="0" presId="urn:microsoft.com/office/officeart/2008/layout/SquareAccentList"/>
    <dgm:cxn modelId="{7DF9E7FE-A6F3-40DA-9F2A-5841CE824600}" type="presParOf" srcId="{E7D82351-825C-46B8-8077-807DE172BBA8}" destId="{76E55F23-69A7-4665-8D14-C7093B748B44}" srcOrd="0" destOrd="0" presId="urn:microsoft.com/office/officeart/2008/layout/SquareAccentList"/>
    <dgm:cxn modelId="{95E52CAF-2FA1-4E01-AFD0-940AE1E55A3C}" type="presParOf" srcId="{E7D82351-825C-46B8-8077-807DE172BBA8}" destId="{69803B8E-4E94-4FF8-BF3E-F0D858E5D1E2}" srcOrd="1" destOrd="0" presId="urn:microsoft.com/office/officeart/2008/layout/SquareAccentList"/>
    <dgm:cxn modelId="{61400EBA-5041-4C3A-AF1B-7FCE3CFDA3F5}" type="presParOf" srcId="{DEE04E93-E3EF-48A9-8413-D91D8601C1BE}" destId="{75B45A6B-115C-4691-8406-17953CF66969}" srcOrd="1" destOrd="0" presId="urn:microsoft.com/office/officeart/2008/layout/SquareAccentList"/>
    <dgm:cxn modelId="{96E9C3EB-3674-499C-BF7E-0D937539BBEE}" type="presParOf" srcId="{75B45A6B-115C-4691-8406-17953CF66969}" destId="{39DCC6EF-2FC9-4A8B-94E5-F955154769D2}" srcOrd="0" destOrd="0" presId="urn:microsoft.com/office/officeart/2008/layout/SquareAccentList"/>
    <dgm:cxn modelId="{A9739CA5-3095-4B23-B79A-B7D059AC47ED}" type="presParOf" srcId="{75B45A6B-115C-4691-8406-17953CF66969}" destId="{E022D990-893A-466C-8F42-5437FE6541C8}" srcOrd="1" destOrd="0" presId="urn:microsoft.com/office/officeart/2008/layout/SquareAccentList"/>
    <dgm:cxn modelId="{42BBB9A4-7C06-46DE-AA17-1EFC25EC65F4}" type="presParOf" srcId="{DEE04E93-E3EF-48A9-8413-D91D8601C1BE}" destId="{FAD27ABA-9B11-4F4F-99FF-090C4C7D3513}" srcOrd="2" destOrd="0" presId="urn:microsoft.com/office/officeart/2008/layout/SquareAccentList"/>
    <dgm:cxn modelId="{70D6A37F-8CB8-4DBC-962A-5518C3D5BC6E}" type="presParOf" srcId="{FAD27ABA-9B11-4F4F-99FF-090C4C7D3513}" destId="{1BDF29E6-B781-47F4-BEA3-160D89769F17}" srcOrd="0" destOrd="0" presId="urn:microsoft.com/office/officeart/2008/layout/SquareAccentList"/>
    <dgm:cxn modelId="{704D28B3-661A-4D12-89D7-39E02DE04BF7}" type="presParOf" srcId="{FAD27ABA-9B11-4F4F-99FF-090C4C7D3513}" destId="{E54FA9BF-267E-41B6-AE07-6F9651A54459}" srcOrd="1" destOrd="0" presId="urn:microsoft.com/office/officeart/2008/layout/SquareAccentList"/>
    <dgm:cxn modelId="{DC948EBE-C235-4253-A96F-7A3CD68A1DC6}" type="presParOf" srcId="{DEE04E93-E3EF-48A9-8413-D91D8601C1BE}" destId="{93D1EF67-9E8E-4D01-AF05-4BDDEE6D6AF2}" srcOrd="3" destOrd="0" presId="urn:microsoft.com/office/officeart/2008/layout/SquareAccentList"/>
    <dgm:cxn modelId="{787C1B78-CE43-42A8-9D53-DEDF4DE463E0}" type="presParOf" srcId="{93D1EF67-9E8E-4D01-AF05-4BDDEE6D6AF2}" destId="{92B1745D-CA8A-4FE7-A97A-BF00846F3FFE}" srcOrd="0" destOrd="0" presId="urn:microsoft.com/office/officeart/2008/layout/SquareAccentList"/>
    <dgm:cxn modelId="{121107FC-F9B6-4376-9AB8-63FA9BDC273F}" type="presParOf" srcId="{93D1EF67-9E8E-4D01-AF05-4BDDEE6D6AF2}" destId="{3B7B8FAA-6F2F-42F3-8EB5-BC4F6E65AB7E}" srcOrd="1" destOrd="0" presId="urn:microsoft.com/office/officeart/2008/layout/SquareAccentList"/>
    <dgm:cxn modelId="{B0A7F54C-46F1-41D6-A75D-92251D603CC3}" type="presParOf" srcId="{DEE04E93-E3EF-48A9-8413-D91D8601C1BE}" destId="{4205AC2E-3CB5-49FA-88D8-E97F590CD747}" srcOrd="4" destOrd="0" presId="urn:microsoft.com/office/officeart/2008/layout/SquareAccentList"/>
    <dgm:cxn modelId="{0433B9DE-47BE-496F-BE6D-B5EDA85A781B}" type="presParOf" srcId="{4205AC2E-3CB5-49FA-88D8-E97F590CD747}" destId="{E7AC406F-8A33-4B69-9C46-F47A10806C44}" srcOrd="0" destOrd="0" presId="urn:microsoft.com/office/officeart/2008/layout/SquareAccentList"/>
    <dgm:cxn modelId="{793E0F57-4153-4B1A-9C41-32F1FFCA66EF}" type="presParOf" srcId="{4205AC2E-3CB5-49FA-88D8-E97F590CD747}" destId="{895C7740-66C3-4EDE-85F2-CB751579086A}" srcOrd="1" destOrd="0" presId="urn:microsoft.com/office/officeart/2008/layout/SquareAccentList"/>
    <dgm:cxn modelId="{E222557A-7598-4D5D-99EB-3AAD2F4355EC}" type="presParOf" srcId="{7362C8C6-2EF7-469D-AFD8-3BBA35F44398}" destId="{2544A37F-1A22-4F11-9C06-8CB8B205E5A6}" srcOrd="1" destOrd="0" presId="urn:microsoft.com/office/officeart/2008/layout/SquareAccentList"/>
    <dgm:cxn modelId="{556485DB-A13E-4884-BD39-F56F032ED011}" type="presParOf" srcId="{2544A37F-1A22-4F11-9C06-8CB8B205E5A6}" destId="{1FB6DC10-2106-4442-BE86-6B8B2B63D7C3}" srcOrd="0" destOrd="0" presId="urn:microsoft.com/office/officeart/2008/layout/SquareAccentList"/>
    <dgm:cxn modelId="{DE1F0226-A6BF-4926-AD17-3A6F0F1EEF26}" type="presParOf" srcId="{1FB6DC10-2106-4442-BE86-6B8B2B63D7C3}" destId="{D21B76B3-48F4-4D55-ACFC-E54188D5ECF9}" srcOrd="0" destOrd="0" presId="urn:microsoft.com/office/officeart/2008/layout/SquareAccentList"/>
    <dgm:cxn modelId="{84B97362-1D37-40C4-B1E1-89A3FC4F6D46}" type="presParOf" srcId="{1FB6DC10-2106-4442-BE86-6B8B2B63D7C3}" destId="{A1A41858-3E6F-46AF-B189-F1C4C35F16A7}" srcOrd="1" destOrd="0" presId="urn:microsoft.com/office/officeart/2008/layout/SquareAccentList"/>
    <dgm:cxn modelId="{C85150B7-BCE7-4106-9D2F-CF50ADD3A879}" type="presParOf" srcId="{1FB6DC10-2106-4442-BE86-6B8B2B63D7C3}" destId="{31FE80D5-5CD9-4568-94BF-9528DCC0B424}" srcOrd="2" destOrd="0" presId="urn:microsoft.com/office/officeart/2008/layout/SquareAccentList"/>
    <dgm:cxn modelId="{306AEC3F-CE2A-45CD-B74B-4DE08CB66B14}" type="presParOf" srcId="{2544A37F-1A22-4F11-9C06-8CB8B205E5A6}" destId="{58C441A6-4E14-43DF-A6AD-765D411EFAD2}" srcOrd="1" destOrd="0" presId="urn:microsoft.com/office/officeart/2008/layout/SquareAccentList"/>
    <dgm:cxn modelId="{7181DB41-0698-44BA-BD45-BA0FDFEBA399}" type="presParOf" srcId="{58C441A6-4E14-43DF-A6AD-765D411EFAD2}" destId="{0AD611CB-6529-4373-AAC2-3438CD77DAF3}" srcOrd="0" destOrd="0" presId="urn:microsoft.com/office/officeart/2008/layout/SquareAccentList"/>
    <dgm:cxn modelId="{934B61D7-A92E-43D9-931E-F5D637C8B5F3}" type="presParOf" srcId="{0AD611CB-6529-4373-AAC2-3438CD77DAF3}" destId="{7AA92A82-E3CD-4CEF-8E36-6E0FE4F5A897}" srcOrd="0" destOrd="0" presId="urn:microsoft.com/office/officeart/2008/layout/SquareAccentList"/>
    <dgm:cxn modelId="{F156FFE8-792F-4ECC-B484-CD45F528CF99}" type="presParOf" srcId="{0AD611CB-6529-4373-AAC2-3438CD77DAF3}" destId="{7455EA3B-79F2-4301-8542-08410A69EECD}" srcOrd="1" destOrd="0" presId="urn:microsoft.com/office/officeart/2008/layout/SquareAccentList"/>
    <dgm:cxn modelId="{96E4651D-CDC1-475E-93C7-9D114B917F57}" type="presParOf" srcId="{58C441A6-4E14-43DF-A6AD-765D411EFAD2}" destId="{7D67FBDC-8943-430E-942A-0FB60660F1DB}" srcOrd="1" destOrd="0" presId="urn:microsoft.com/office/officeart/2008/layout/SquareAccentList"/>
    <dgm:cxn modelId="{9826D14B-78D2-49D0-91AC-8DEF421D5FEB}" type="presParOf" srcId="{7D67FBDC-8943-430E-942A-0FB60660F1DB}" destId="{1AD98FCD-E813-45A0-AC7A-C10A1A7B277F}" srcOrd="0" destOrd="0" presId="urn:microsoft.com/office/officeart/2008/layout/SquareAccentList"/>
    <dgm:cxn modelId="{D2EC7D50-A118-4F8D-BD7B-66391938C427}" type="presParOf" srcId="{7D67FBDC-8943-430E-942A-0FB60660F1DB}" destId="{7304E5DA-57CD-4010-A655-AAFEA91EFA5D}" srcOrd="1" destOrd="0" presId="urn:microsoft.com/office/officeart/2008/layout/SquareAccentList"/>
    <dgm:cxn modelId="{36171C35-6E3A-4549-A545-3DA42A1161C3}" type="presParOf" srcId="{58C441A6-4E14-43DF-A6AD-765D411EFAD2}" destId="{F6F2237E-2CCC-4E5A-AA01-0F05E048AB74}" srcOrd="2" destOrd="0" presId="urn:microsoft.com/office/officeart/2008/layout/SquareAccentList"/>
    <dgm:cxn modelId="{BDFA6CE2-00F6-4944-9AE7-0C02B4B59F75}" type="presParOf" srcId="{F6F2237E-2CCC-4E5A-AA01-0F05E048AB74}" destId="{C3A0ED76-FD85-4CFF-9957-6DDFF441D139}" srcOrd="0" destOrd="0" presId="urn:microsoft.com/office/officeart/2008/layout/SquareAccentList"/>
    <dgm:cxn modelId="{C5EFD2E6-007F-4836-8F5B-DCA5D6D4F234}" type="presParOf" srcId="{F6F2237E-2CCC-4E5A-AA01-0F05E048AB74}" destId="{C300D535-4411-4615-8E0C-A88B487D2810}" srcOrd="1" destOrd="0" presId="urn:microsoft.com/office/officeart/2008/layout/SquareAccentList"/>
    <dgm:cxn modelId="{52EAB22B-2015-4A0B-8119-3F8E49A95D80}" type="presParOf" srcId="{58C441A6-4E14-43DF-A6AD-765D411EFAD2}" destId="{9229700A-B87B-4909-B1D1-33E957AD8BCF}" srcOrd="3" destOrd="0" presId="urn:microsoft.com/office/officeart/2008/layout/SquareAccentList"/>
    <dgm:cxn modelId="{0AEFA2C1-924F-4221-9BE2-D32917456750}" type="presParOf" srcId="{9229700A-B87B-4909-B1D1-33E957AD8BCF}" destId="{2CCF6505-30C9-420D-9730-DCA9DABB5503}" srcOrd="0" destOrd="0" presId="urn:microsoft.com/office/officeart/2008/layout/SquareAccentList"/>
    <dgm:cxn modelId="{3FDCB725-E059-464F-89D4-05F6B71C6D2A}" type="presParOf" srcId="{9229700A-B87B-4909-B1D1-33E957AD8BCF}" destId="{F93A1245-8152-484B-BA21-A938FF29065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00FBF-FE3F-4223-8308-70490A576F53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7BABA720-4481-4241-8449-51A540D5B23F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accent2">
                  <a:lumMod val="75000"/>
                </a:schemeClr>
              </a:solidFill>
            </a:rPr>
            <a:t>Model</a:t>
          </a:r>
          <a:endParaRPr lang="ko-KR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08EBF274-824B-491C-AA9C-F5D489BCBB4D}" type="parTrans" cxnId="{0D4CD3FA-4082-4B00-98E6-093619A76272}">
      <dgm:prSet/>
      <dgm:spPr/>
      <dgm:t>
        <a:bodyPr/>
        <a:lstStyle/>
        <a:p>
          <a:pPr latinLnBrk="1"/>
          <a:endParaRPr lang="ko-KR" altLang="en-US"/>
        </a:p>
      </dgm:t>
    </dgm:pt>
    <dgm:pt modelId="{4FA551F0-F0FD-4A7E-A65D-727ADE79C59E}" type="sibTrans" cxnId="{0D4CD3FA-4082-4B00-98E6-093619A76272}">
      <dgm:prSet/>
      <dgm:spPr/>
      <dgm:t>
        <a:bodyPr/>
        <a:lstStyle/>
        <a:p>
          <a:pPr latinLnBrk="1"/>
          <a:endParaRPr lang="ko-KR" altLang="en-US"/>
        </a:p>
      </dgm:t>
    </dgm:pt>
    <dgm:pt modelId="{7B3DB3A9-9533-46EC-A516-594B94E0E0C7}">
      <dgm:prSet phldrT="[텍스트]"/>
      <dgm:spPr/>
      <dgm:t>
        <a:bodyPr/>
        <a:lstStyle/>
        <a:p>
          <a:pPr latinLnBrk="1"/>
          <a:r>
            <a:rPr lang="ko-KR" altLang="en-US" dirty="0"/>
            <a:t>뷰</a:t>
          </a:r>
          <a:r>
            <a:rPr lang="en-US" altLang="ko-KR" dirty="0"/>
            <a:t>/</a:t>
          </a:r>
          <a:r>
            <a:rPr lang="ko-KR" altLang="en-US" dirty="0"/>
            <a:t>제어 서브시스템과 독립되어 모든 데이터 상태와 로직 처리</a:t>
          </a:r>
        </a:p>
      </dgm:t>
    </dgm:pt>
    <dgm:pt modelId="{61C2B447-5F72-47ED-9F5D-7F8E9D71AA8A}" type="parTrans" cxnId="{1388EF7E-3613-4231-9E7F-6257FA964901}">
      <dgm:prSet/>
      <dgm:spPr/>
      <dgm:t>
        <a:bodyPr/>
        <a:lstStyle/>
        <a:p>
          <a:pPr latinLnBrk="1"/>
          <a:endParaRPr lang="ko-KR" altLang="en-US"/>
        </a:p>
      </dgm:t>
    </dgm:pt>
    <dgm:pt modelId="{5A6860C8-00BD-4B44-9ACC-47DB8C214D46}" type="sibTrans" cxnId="{1388EF7E-3613-4231-9E7F-6257FA964901}">
      <dgm:prSet/>
      <dgm:spPr/>
      <dgm:t>
        <a:bodyPr/>
        <a:lstStyle/>
        <a:p>
          <a:pPr latinLnBrk="1"/>
          <a:endParaRPr lang="ko-KR" altLang="en-US"/>
        </a:p>
      </dgm:t>
    </dgm:pt>
    <dgm:pt modelId="{F026DBCE-47E3-4BDC-AD3C-D74384553CB0}">
      <dgm:prSet phldrT="[텍스트]"/>
      <dgm:spPr/>
      <dgm:t>
        <a:bodyPr/>
        <a:lstStyle/>
        <a:p>
          <a:pPr latinLnBrk="1"/>
          <a:r>
            <a:rPr lang="ko-KR" altLang="en-US" dirty="0"/>
            <a:t>특정 입</a:t>
          </a:r>
          <a:r>
            <a:rPr lang="en-US" altLang="ko-KR" dirty="0"/>
            <a:t>/</a:t>
          </a:r>
          <a:r>
            <a:rPr lang="ko-KR" altLang="en-US" dirty="0"/>
            <a:t>출력 방식에 영향을 받는 것이 아닌 호출에 응답</a:t>
          </a:r>
        </a:p>
      </dgm:t>
    </dgm:pt>
    <dgm:pt modelId="{E7E3A280-6C6C-405C-B751-DE6DE4387A13}" type="parTrans" cxnId="{E22D2236-D6DD-4640-8F58-B37E80EE5AF9}">
      <dgm:prSet/>
      <dgm:spPr/>
      <dgm:t>
        <a:bodyPr/>
        <a:lstStyle/>
        <a:p>
          <a:pPr latinLnBrk="1"/>
          <a:endParaRPr lang="ko-KR" altLang="en-US"/>
        </a:p>
      </dgm:t>
    </dgm:pt>
    <dgm:pt modelId="{E72BA9DE-975C-45D0-AB93-8272DE60B780}" type="sibTrans" cxnId="{E22D2236-D6DD-4640-8F58-B37E80EE5AF9}">
      <dgm:prSet/>
      <dgm:spPr/>
      <dgm:t>
        <a:bodyPr/>
        <a:lstStyle/>
        <a:p>
          <a:pPr latinLnBrk="1"/>
          <a:endParaRPr lang="ko-KR" altLang="en-US"/>
        </a:p>
      </dgm:t>
    </dgm:pt>
    <dgm:pt modelId="{BDDC8476-C0FF-4E6B-AD47-AEE9293B5213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accent2">
                  <a:lumMod val="75000"/>
                </a:schemeClr>
              </a:solidFill>
            </a:rPr>
            <a:t>View</a:t>
          </a:r>
          <a:endParaRPr lang="ko-KR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F9F6942E-36CB-4C93-8EBF-0083172D3DC7}" type="parTrans" cxnId="{83B2E159-374A-48E6-ACA9-4BD15669569C}">
      <dgm:prSet/>
      <dgm:spPr/>
      <dgm:t>
        <a:bodyPr/>
        <a:lstStyle/>
        <a:p>
          <a:pPr latinLnBrk="1"/>
          <a:endParaRPr lang="ko-KR" altLang="en-US"/>
        </a:p>
      </dgm:t>
    </dgm:pt>
    <dgm:pt modelId="{E8DC6E48-1286-4040-B919-1D8DC0BE0412}" type="sibTrans" cxnId="{83B2E159-374A-48E6-ACA9-4BD15669569C}">
      <dgm:prSet/>
      <dgm:spPr/>
      <dgm:t>
        <a:bodyPr/>
        <a:lstStyle/>
        <a:p>
          <a:pPr latinLnBrk="1"/>
          <a:endParaRPr lang="ko-KR" altLang="en-US"/>
        </a:p>
      </dgm:t>
    </dgm:pt>
    <dgm:pt modelId="{39E524C7-3C1C-475D-BAE9-57050E8F9C0F}">
      <dgm:prSet phldrT="[텍스트]"/>
      <dgm:spPr/>
      <dgm:t>
        <a:bodyPr/>
        <a:lstStyle/>
        <a:p>
          <a:pPr latinLnBrk="1"/>
          <a:r>
            <a:rPr lang="ko-KR" altLang="en-US" dirty="0"/>
            <a:t>사용자와 직접 대화가 이루어지는 부분으로 모델 서브시스템이 제공한 데이터를 사용자에게 보여주는 역할</a:t>
          </a:r>
        </a:p>
      </dgm:t>
    </dgm:pt>
    <dgm:pt modelId="{881C7030-B37B-4011-BC70-C050168BB068}" type="parTrans" cxnId="{A2B4C8F4-AF5D-47C3-8070-7D577716BFA6}">
      <dgm:prSet/>
      <dgm:spPr/>
      <dgm:t>
        <a:bodyPr/>
        <a:lstStyle/>
        <a:p>
          <a:pPr latinLnBrk="1"/>
          <a:endParaRPr lang="ko-KR" altLang="en-US"/>
        </a:p>
      </dgm:t>
    </dgm:pt>
    <dgm:pt modelId="{703C4231-01BA-4D4B-9382-525764C538BA}" type="sibTrans" cxnId="{A2B4C8F4-AF5D-47C3-8070-7D577716BFA6}">
      <dgm:prSet/>
      <dgm:spPr/>
      <dgm:t>
        <a:bodyPr/>
        <a:lstStyle/>
        <a:p>
          <a:pPr latinLnBrk="1"/>
          <a:endParaRPr lang="ko-KR" altLang="en-US"/>
        </a:p>
      </dgm:t>
    </dgm:pt>
    <dgm:pt modelId="{3E8534F4-DDAB-4E51-8F3A-55818F1F7B07}">
      <dgm:prSet phldrT="[텍스트]"/>
      <dgm:spPr/>
      <dgm:t>
        <a:bodyPr/>
        <a:lstStyle/>
        <a:p>
          <a:pPr latinLnBrk="1"/>
          <a:r>
            <a:rPr lang="ko-KR" altLang="en-US" dirty="0"/>
            <a:t>뷰마다 컨트롤러 서브시스템이 각각 하나씩 연결</a:t>
          </a:r>
        </a:p>
      </dgm:t>
    </dgm:pt>
    <dgm:pt modelId="{6164F160-F110-4005-AD16-542D74EC0F55}" type="parTrans" cxnId="{057F079D-4CBF-4014-B713-009FEE4B58F0}">
      <dgm:prSet/>
      <dgm:spPr/>
      <dgm:t>
        <a:bodyPr/>
        <a:lstStyle/>
        <a:p>
          <a:pPr latinLnBrk="1"/>
          <a:endParaRPr lang="ko-KR" altLang="en-US"/>
        </a:p>
      </dgm:t>
    </dgm:pt>
    <dgm:pt modelId="{A478805F-9FB7-4AE5-9EF5-434F02ECBF17}" type="sibTrans" cxnId="{057F079D-4CBF-4014-B713-009FEE4B58F0}">
      <dgm:prSet/>
      <dgm:spPr/>
      <dgm:t>
        <a:bodyPr/>
        <a:lstStyle/>
        <a:p>
          <a:pPr latinLnBrk="1"/>
          <a:endParaRPr lang="ko-KR" altLang="en-US"/>
        </a:p>
      </dgm:t>
    </dgm:pt>
    <dgm:pt modelId="{038E99C1-3F8F-49A9-B857-25B2E35E6542}">
      <dgm:prSet phldrT="[텍스트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accent2">
                  <a:lumMod val="75000"/>
                </a:schemeClr>
              </a:solidFill>
            </a:rPr>
            <a:t>Controller</a:t>
          </a:r>
          <a:endParaRPr lang="ko-KR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AFC657F-9B10-4944-A510-1F99506CF965}" type="parTrans" cxnId="{24FA9E24-4B9D-41BC-8895-D722DAB178CE}">
      <dgm:prSet/>
      <dgm:spPr/>
      <dgm:t>
        <a:bodyPr/>
        <a:lstStyle/>
        <a:p>
          <a:pPr latinLnBrk="1"/>
          <a:endParaRPr lang="ko-KR" altLang="en-US"/>
        </a:p>
      </dgm:t>
    </dgm:pt>
    <dgm:pt modelId="{785453B2-B6FB-43A9-8441-C1A3F186C3A5}" type="sibTrans" cxnId="{24FA9E24-4B9D-41BC-8895-D722DAB178CE}">
      <dgm:prSet/>
      <dgm:spPr/>
      <dgm:t>
        <a:bodyPr/>
        <a:lstStyle/>
        <a:p>
          <a:pPr latinLnBrk="1"/>
          <a:endParaRPr lang="ko-KR" altLang="en-US"/>
        </a:p>
      </dgm:t>
    </dgm:pt>
    <dgm:pt modelId="{129DB2E1-5608-44AF-9122-33BDFA0C4B75}">
      <dgm:prSet phldrT="[텍스트]"/>
      <dgm:spPr/>
      <dgm:t>
        <a:bodyPr/>
        <a:lstStyle/>
        <a:p>
          <a:pPr latinLnBrk="1"/>
          <a:r>
            <a:rPr lang="ko-KR" altLang="en-US" dirty="0"/>
            <a:t>뷰와 모델 서브시스템 사이에서 전달자 역할</a:t>
          </a:r>
        </a:p>
      </dgm:t>
    </dgm:pt>
    <dgm:pt modelId="{618CF046-4601-42B5-ACE6-D9A35D07C7D4}" type="parTrans" cxnId="{4938CCA9-74DB-4D74-BF5A-1CD590B56B99}">
      <dgm:prSet/>
      <dgm:spPr/>
      <dgm:t>
        <a:bodyPr/>
        <a:lstStyle/>
        <a:p>
          <a:pPr latinLnBrk="1"/>
          <a:endParaRPr lang="ko-KR" altLang="en-US"/>
        </a:p>
      </dgm:t>
    </dgm:pt>
    <dgm:pt modelId="{850747A8-88E7-441B-9D10-E74BDC9FDEE2}" type="sibTrans" cxnId="{4938CCA9-74DB-4D74-BF5A-1CD590B56B99}">
      <dgm:prSet/>
      <dgm:spPr/>
      <dgm:t>
        <a:bodyPr/>
        <a:lstStyle/>
        <a:p>
          <a:pPr latinLnBrk="1"/>
          <a:endParaRPr lang="ko-KR" altLang="en-US"/>
        </a:p>
      </dgm:t>
    </dgm:pt>
    <dgm:pt modelId="{0D548287-E29C-40CA-A480-EDFC76FA6118}">
      <dgm:prSet phldrT="[텍스트]"/>
      <dgm:spPr/>
      <dgm:t>
        <a:bodyPr/>
        <a:lstStyle/>
        <a:p>
          <a:pPr latinLnBrk="1"/>
          <a:r>
            <a:rPr lang="ko-KR" altLang="en-US" dirty="0"/>
            <a:t>뷰를 통한 사용자의 요청을 적절한 모델 쪽으로 넘겨주고</a:t>
          </a:r>
          <a:r>
            <a:rPr lang="en-US" altLang="ko-KR" dirty="0"/>
            <a:t>, </a:t>
          </a:r>
          <a:r>
            <a:rPr lang="ko-KR" altLang="en-US" dirty="0"/>
            <a:t>모델로부터 받은 응답을 다시 뷰를 통해 사용자에게 돌려줌</a:t>
          </a:r>
        </a:p>
      </dgm:t>
    </dgm:pt>
    <dgm:pt modelId="{8D5569B1-F0C6-4F80-A163-1A9552C08904}" type="parTrans" cxnId="{DB5A5213-C03C-4349-90A5-532346E63EE1}">
      <dgm:prSet/>
      <dgm:spPr/>
      <dgm:t>
        <a:bodyPr/>
        <a:lstStyle/>
        <a:p>
          <a:pPr latinLnBrk="1"/>
          <a:endParaRPr lang="ko-KR" altLang="en-US"/>
        </a:p>
      </dgm:t>
    </dgm:pt>
    <dgm:pt modelId="{F2CEF979-C281-4A87-B1B1-D05D1AE09439}" type="sibTrans" cxnId="{DB5A5213-C03C-4349-90A5-532346E63EE1}">
      <dgm:prSet/>
      <dgm:spPr/>
      <dgm:t>
        <a:bodyPr/>
        <a:lstStyle/>
        <a:p>
          <a:pPr latinLnBrk="1"/>
          <a:endParaRPr lang="ko-KR" altLang="en-US"/>
        </a:p>
      </dgm:t>
    </dgm:pt>
    <dgm:pt modelId="{E93C2EF2-492D-46D3-84A2-1C9F0FEFB0E0}">
      <dgm:prSet phldrT="[텍스트]"/>
      <dgm:spPr/>
      <dgm:t>
        <a:bodyPr/>
        <a:lstStyle/>
        <a:p>
          <a:pPr latinLnBrk="1"/>
          <a:r>
            <a:rPr lang="ko-KR" altLang="en-US" dirty="0"/>
            <a:t>독립적으로 존재하게 함으로써 소프트웨어를 좀 더 유연하게 함</a:t>
          </a:r>
        </a:p>
      </dgm:t>
    </dgm:pt>
    <dgm:pt modelId="{AED94A8F-4B44-4647-8870-59B500871AE7}" type="parTrans" cxnId="{108EBD6C-B161-4143-B8B8-A45E98DC8628}">
      <dgm:prSet/>
      <dgm:spPr/>
      <dgm:t>
        <a:bodyPr/>
        <a:lstStyle/>
        <a:p>
          <a:pPr latinLnBrk="1"/>
          <a:endParaRPr lang="ko-KR" altLang="en-US"/>
        </a:p>
      </dgm:t>
    </dgm:pt>
    <dgm:pt modelId="{98BA2935-888A-4165-8737-523AD5D4817F}" type="sibTrans" cxnId="{108EBD6C-B161-4143-B8B8-A45E98DC8628}">
      <dgm:prSet/>
      <dgm:spPr/>
      <dgm:t>
        <a:bodyPr/>
        <a:lstStyle/>
        <a:p>
          <a:pPr latinLnBrk="1"/>
          <a:endParaRPr lang="ko-KR" altLang="en-US"/>
        </a:p>
      </dgm:t>
    </dgm:pt>
    <dgm:pt modelId="{95BDC1A9-BA52-410A-B8C5-CD661D24A2EC}" type="pres">
      <dgm:prSet presAssocID="{04900FBF-FE3F-4223-8308-70490A576F53}" presName="Name0" presStyleCnt="0">
        <dgm:presLayoutVars>
          <dgm:dir/>
          <dgm:animLvl val="lvl"/>
          <dgm:resizeHandles val="exact"/>
        </dgm:presLayoutVars>
      </dgm:prSet>
      <dgm:spPr/>
    </dgm:pt>
    <dgm:pt modelId="{B96B4E92-3C60-4DA6-83F0-67C4C01C7E67}" type="pres">
      <dgm:prSet presAssocID="{7BABA720-4481-4241-8449-51A540D5B23F}" presName="linNode" presStyleCnt="0"/>
      <dgm:spPr/>
    </dgm:pt>
    <dgm:pt modelId="{A029010F-C44D-479E-BD32-B0CA7F10B5AD}" type="pres">
      <dgm:prSet presAssocID="{7BABA720-4481-4241-8449-51A540D5B23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EEE1F3A-8116-47D0-87DE-A96F9903BCCE}" type="pres">
      <dgm:prSet presAssocID="{7BABA720-4481-4241-8449-51A540D5B23F}" presName="descendantText" presStyleLbl="alignAccFollowNode1" presStyleIdx="0" presStyleCnt="3">
        <dgm:presLayoutVars>
          <dgm:bulletEnabled val="1"/>
        </dgm:presLayoutVars>
      </dgm:prSet>
      <dgm:spPr/>
    </dgm:pt>
    <dgm:pt modelId="{B7944443-A612-43B2-BA14-B51741807A6A}" type="pres">
      <dgm:prSet presAssocID="{4FA551F0-F0FD-4A7E-A65D-727ADE79C59E}" presName="sp" presStyleCnt="0"/>
      <dgm:spPr/>
    </dgm:pt>
    <dgm:pt modelId="{E23A5E14-EE0C-4434-89C8-EABCE1A8920B}" type="pres">
      <dgm:prSet presAssocID="{BDDC8476-C0FF-4E6B-AD47-AEE9293B5213}" presName="linNode" presStyleCnt="0"/>
      <dgm:spPr/>
    </dgm:pt>
    <dgm:pt modelId="{AAC35867-7C65-42FC-9BDD-E8BE131E2789}" type="pres">
      <dgm:prSet presAssocID="{BDDC8476-C0FF-4E6B-AD47-AEE9293B521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92540B-10BC-48BB-B9FE-2FBDD240C64C}" type="pres">
      <dgm:prSet presAssocID="{BDDC8476-C0FF-4E6B-AD47-AEE9293B5213}" presName="descendantText" presStyleLbl="alignAccFollowNode1" presStyleIdx="1" presStyleCnt="3">
        <dgm:presLayoutVars>
          <dgm:bulletEnabled val="1"/>
        </dgm:presLayoutVars>
      </dgm:prSet>
      <dgm:spPr/>
    </dgm:pt>
    <dgm:pt modelId="{33FD7E96-DFF6-444B-8FB1-417E2144F10F}" type="pres">
      <dgm:prSet presAssocID="{E8DC6E48-1286-4040-B919-1D8DC0BE0412}" presName="sp" presStyleCnt="0"/>
      <dgm:spPr/>
    </dgm:pt>
    <dgm:pt modelId="{732CAE24-DB08-43B9-A037-2CD20641B416}" type="pres">
      <dgm:prSet presAssocID="{038E99C1-3F8F-49A9-B857-25B2E35E6542}" presName="linNode" presStyleCnt="0"/>
      <dgm:spPr/>
    </dgm:pt>
    <dgm:pt modelId="{0BB091A2-8B85-45B0-A505-4D2894DD4880}" type="pres">
      <dgm:prSet presAssocID="{038E99C1-3F8F-49A9-B857-25B2E35E654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2F24249-4820-4B7F-A932-9A10CDF7E2E2}" type="pres">
      <dgm:prSet presAssocID="{038E99C1-3F8F-49A9-B857-25B2E35E654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38D8700-D5B8-48FC-8B87-74542F5EB74A}" type="presOf" srcId="{3E8534F4-DDAB-4E51-8F3A-55818F1F7B07}" destId="{8D92540B-10BC-48BB-B9FE-2FBDD240C64C}" srcOrd="0" destOrd="1" presId="urn:microsoft.com/office/officeart/2005/8/layout/vList5"/>
    <dgm:cxn modelId="{8F35BF05-CD12-414A-9944-2F0550567DBB}" type="presOf" srcId="{7B3DB3A9-9533-46EC-A516-594B94E0E0C7}" destId="{FEEE1F3A-8116-47D0-87DE-A96F9903BCCE}" srcOrd="0" destOrd="0" presId="urn:microsoft.com/office/officeart/2005/8/layout/vList5"/>
    <dgm:cxn modelId="{C31F4913-830A-4280-8FE2-F43D4DE10527}" type="presOf" srcId="{F026DBCE-47E3-4BDC-AD3C-D74384553CB0}" destId="{FEEE1F3A-8116-47D0-87DE-A96F9903BCCE}" srcOrd="0" destOrd="1" presId="urn:microsoft.com/office/officeart/2005/8/layout/vList5"/>
    <dgm:cxn modelId="{DB5A5213-C03C-4349-90A5-532346E63EE1}" srcId="{038E99C1-3F8F-49A9-B857-25B2E35E6542}" destId="{0D548287-E29C-40CA-A480-EDFC76FA6118}" srcOrd="1" destOrd="0" parTransId="{8D5569B1-F0C6-4F80-A163-1A9552C08904}" sibTransId="{F2CEF979-C281-4A87-B1B1-D05D1AE09439}"/>
    <dgm:cxn modelId="{24FA9E24-4B9D-41BC-8895-D722DAB178CE}" srcId="{04900FBF-FE3F-4223-8308-70490A576F53}" destId="{038E99C1-3F8F-49A9-B857-25B2E35E6542}" srcOrd="2" destOrd="0" parTransId="{5AFC657F-9B10-4944-A510-1F99506CF965}" sibTransId="{785453B2-B6FB-43A9-8441-C1A3F186C3A5}"/>
    <dgm:cxn modelId="{E22D2236-D6DD-4640-8F58-B37E80EE5AF9}" srcId="{7BABA720-4481-4241-8449-51A540D5B23F}" destId="{F026DBCE-47E3-4BDC-AD3C-D74384553CB0}" srcOrd="1" destOrd="0" parTransId="{E7E3A280-6C6C-405C-B751-DE6DE4387A13}" sibTransId="{E72BA9DE-975C-45D0-AB93-8272DE60B780}"/>
    <dgm:cxn modelId="{AF9C9B36-FACA-4D34-8F4D-45C21D87EDA0}" type="presOf" srcId="{038E99C1-3F8F-49A9-B857-25B2E35E6542}" destId="{0BB091A2-8B85-45B0-A505-4D2894DD4880}" srcOrd="0" destOrd="0" presId="urn:microsoft.com/office/officeart/2005/8/layout/vList5"/>
    <dgm:cxn modelId="{72C20860-7C7E-4500-9CC7-C73CC187E965}" type="presOf" srcId="{E93C2EF2-492D-46D3-84A2-1C9F0FEFB0E0}" destId="{FEEE1F3A-8116-47D0-87DE-A96F9903BCCE}" srcOrd="0" destOrd="2" presId="urn:microsoft.com/office/officeart/2005/8/layout/vList5"/>
    <dgm:cxn modelId="{108EBD6C-B161-4143-B8B8-A45E98DC8628}" srcId="{7BABA720-4481-4241-8449-51A540D5B23F}" destId="{E93C2EF2-492D-46D3-84A2-1C9F0FEFB0E0}" srcOrd="2" destOrd="0" parTransId="{AED94A8F-4B44-4647-8870-59B500871AE7}" sibTransId="{98BA2935-888A-4165-8737-523AD5D4817F}"/>
    <dgm:cxn modelId="{E6E6C377-A1BB-4B80-BDEE-C04C507BE1C3}" type="presOf" srcId="{7BABA720-4481-4241-8449-51A540D5B23F}" destId="{A029010F-C44D-479E-BD32-B0CA7F10B5AD}" srcOrd="0" destOrd="0" presId="urn:microsoft.com/office/officeart/2005/8/layout/vList5"/>
    <dgm:cxn modelId="{83B2E159-374A-48E6-ACA9-4BD15669569C}" srcId="{04900FBF-FE3F-4223-8308-70490A576F53}" destId="{BDDC8476-C0FF-4E6B-AD47-AEE9293B5213}" srcOrd="1" destOrd="0" parTransId="{F9F6942E-36CB-4C93-8EBF-0083172D3DC7}" sibTransId="{E8DC6E48-1286-4040-B919-1D8DC0BE0412}"/>
    <dgm:cxn modelId="{1388EF7E-3613-4231-9E7F-6257FA964901}" srcId="{7BABA720-4481-4241-8449-51A540D5B23F}" destId="{7B3DB3A9-9533-46EC-A516-594B94E0E0C7}" srcOrd="0" destOrd="0" parTransId="{61C2B447-5F72-47ED-9F5D-7F8E9D71AA8A}" sibTransId="{5A6860C8-00BD-4B44-9ACC-47DB8C214D46}"/>
    <dgm:cxn modelId="{C6C79394-8E68-4F6A-AEAB-7443E3FD7FC3}" type="presOf" srcId="{04900FBF-FE3F-4223-8308-70490A576F53}" destId="{95BDC1A9-BA52-410A-B8C5-CD661D24A2EC}" srcOrd="0" destOrd="0" presId="urn:microsoft.com/office/officeart/2005/8/layout/vList5"/>
    <dgm:cxn modelId="{057F079D-4CBF-4014-B713-009FEE4B58F0}" srcId="{BDDC8476-C0FF-4E6B-AD47-AEE9293B5213}" destId="{3E8534F4-DDAB-4E51-8F3A-55818F1F7B07}" srcOrd="1" destOrd="0" parTransId="{6164F160-F110-4005-AD16-542D74EC0F55}" sibTransId="{A478805F-9FB7-4AE5-9EF5-434F02ECBF17}"/>
    <dgm:cxn modelId="{116F42A3-10CB-4654-8990-445BD4C86738}" type="presOf" srcId="{0D548287-E29C-40CA-A480-EDFC76FA6118}" destId="{E2F24249-4820-4B7F-A932-9A10CDF7E2E2}" srcOrd="0" destOrd="1" presId="urn:microsoft.com/office/officeart/2005/8/layout/vList5"/>
    <dgm:cxn modelId="{5D1C6EA9-8CC1-4CD6-9A22-E6507012C2EC}" type="presOf" srcId="{39E524C7-3C1C-475D-BAE9-57050E8F9C0F}" destId="{8D92540B-10BC-48BB-B9FE-2FBDD240C64C}" srcOrd="0" destOrd="0" presId="urn:microsoft.com/office/officeart/2005/8/layout/vList5"/>
    <dgm:cxn modelId="{4938CCA9-74DB-4D74-BF5A-1CD590B56B99}" srcId="{038E99C1-3F8F-49A9-B857-25B2E35E6542}" destId="{129DB2E1-5608-44AF-9122-33BDFA0C4B75}" srcOrd="0" destOrd="0" parTransId="{618CF046-4601-42B5-ACE6-D9A35D07C7D4}" sibTransId="{850747A8-88E7-441B-9D10-E74BDC9FDEE2}"/>
    <dgm:cxn modelId="{1DE6BECB-E2FE-4CEA-A255-D6177FF40537}" type="presOf" srcId="{BDDC8476-C0FF-4E6B-AD47-AEE9293B5213}" destId="{AAC35867-7C65-42FC-9BDD-E8BE131E2789}" srcOrd="0" destOrd="0" presId="urn:microsoft.com/office/officeart/2005/8/layout/vList5"/>
    <dgm:cxn modelId="{F3D270DD-7474-4B60-8FCD-A235F86555C3}" type="presOf" srcId="{129DB2E1-5608-44AF-9122-33BDFA0C4B75}" destId="{E2F24249-4820-4B7F-A932-9A10CDF7E2E2}" srcOrd="0" destOrd="0" presId="urn:microsoft.com/office/officeart/2005/8/layout/vList5"/>
    <dgm:cxn modelId="{A2B4C8F4-AF5D-47C3-8070-7D577716BFA6}" srcId="{BDDC8476-C0FF-4E6B-AD47-AEE9293B5213}" destId="{39E524C7-3C1C-475D-BAE9-57050E8F9C0F}" srcOrd="0" destOrd="0" parTransId="{881C7030-B37B-4011-BC70-C050168BB068}" sibTransId="{703C4231-01BA-4D4B-9382-525764C538BA}"/>
    <dgm:cxn modelId="{0D4CD3FA-4082-4B00-98E6-093619A76272}" srcId="{04900FBF-FE3F-4223-8308-70490A576F53}" destId="{7BABA720-4481-4241-8449-51A540D5B23F}" srcOrd="0" destOrd="0" parTransId="{08EBF274-824B-491C-AA9C-F5D489BCBB4D}" sibTransId="{4FA551F0-F0FD-4A7E-A65D-727ADE79C59E}"/>
    <dgm:cxn modelId="{A8D2B827-789C-425E-8375-DCA19A4DB4E8}" type="presParOf" srcId="{95BDC1A9-BA52-410A-B8C5-CD661D24A2EC}" destId="{B96B4E92-3C60-4DA6-83F0-67C4C01C7E67}" srcOrd="0" destOrd="0" presId="urn:microsoft.com/office/officeart/2005/8/layout/vList5"/>
    <dgm:cxn modelId="{16ADA134-0774-441D-98E9-99BF79A733DF}" type="presParOf" srcId="{B96B4E92-3C60-4DA6-83F0-67C4C01C7E67}" destId="{A029010F-C44D-479E-BD32-B0CA7F10B5AD}" srcOrd="0" destOrd="0" presId="urn:microsoft.com/office/officeart/2005/8/layout/vList5"/>
    <dgm:cxn modelId="{BFFAB3A9-7098-4C54-9D46-F51A64BC555D}" type="presParOf" srcId="{B96B4E92-3C60-4DA6-83F0-67C4C01C7E67}" destId="{FEEE1F3A-8116-47D0-87DE-A96F9903BCCE}" srcOrd="1" destOrd="0" presId="urn:microsoft.com/office/officeart/2005/8/layout/vList5"/>
    <dgm:cxn modelId="{FA2775AF-5CE1-4283-94B2-FBCE1CA6B544}" type="presParOf" srcId="{95BDC1A9-BA52-410A-B8C5-CD661D24A2EC}" destId="{B7944443-A612-43B2-BA14-B51741807A6A}" srcOrd="1" destOrd="0" presId="urn:microsoft.com/office/officeart/2005/8/layout/vList5"/>
    <dgm:cxn modelId="{0A6CD2AD-EFA4-44DC-B119-6B8EF250309A}" type="presParOf" srcId="{95BDC1A9-BA52-410A-B8C5-CD661D24A2EC}" destId="{E23A5E14-EE0C-4434-89C8-EABCE1A8920B}" srcOrd="2" destOrd="0" presId="urn:microsoft.com/office/officeart/2005/8/layout/vList5"/>
    <dgm:cxn modelId="{24D79F64-FE9C-4CFC-9A3A-F3D3D147E436}" type="presParOf" srcId="{E23A5E14-EE0C-4434-89C8-EABCE1A8920B}" destId="{AAC35867-7C65-42FC-9BDD-E8BE131E2789}" srcOrd="0" destOrd="0" presId="urn:microsoft.com/office/officeart/2005/8/layout/vList5"/>
    <dgm:cxn modelId="{E928F605-107C-4860-8029-3BB79C56DAD7}" type="presParOf" srcId="{E23A5E14-EE0C-4434-89C8-EABCE1A8920B}" destId="{8D92540B-10BC-48BB-B9FE-2FBDD240C64C}" srcOrd="1" destOrd="0" presId="urn:microsoft.com/office/officeart/2005/8/layout/vList5"/>
    <dgm:cxn modelId="{CDF31A04-ACFE-4ECD-8B02-30861AD453DE}" type="presParOf" srcId="{95BDC1A9-BA52-410A-B8C5-CD661D24A2EC}" destId="{33FD7E96-DFF6-444B-8FB1-417E2144F10F}" srcOrd="3" destOrd="0" presId="urn:microsoft.com/office/officeart/2005/8/layout/vList5"/>
    <dgm:cxn modelId="{798350CD-F12D-4455-9B16-8549B0080E43}" type="presParOf" srcId="{95BDC1A9-BA52-410A-B8C5-CD661D24A2EC}" destId="{732CAE24-DB08-43B9-A037-2CD20641B416}" srcOrd="4" destOrd="0" presId="urn:microsoft.com/office/officeart/2005/8/layout/vList5"/>
    <dgm:cxn modelId="{E8C5EBF5-FD17-4F44-8AE1-3BF5FD2666AB}" type="presParOf" srcId="{732CAE24-DB08-43B9-A037-2CD20641B416}" destId="{0BB091A2-8B85-45B0-A505-4D2894DD4880}" srcOrd="0" destOrd="0" presId="urn:microsoft.com/office/officeart/2005/8/layout/vList5"/>
    <dgm:cxn modelId="{E70641C9-D0CD-4978-AC9C-A1F92DB87C80}" type="presParOf" srcId="{732CAE24-DB08-43B9-A037-2CD20641B416}" destId="{E2F24249-4820-4B7F-A932-9A10CDF7E2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988DB2-0AEC-4CB7-8D7F-9E2B1F495C13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6C3CA3AC-09E8-4C79-950C-FAC2BC49E795}">
      <dgm:prSet phldrT="[텍스트]"/>
      <dgm:spPr/>
      <dgm:t>
        <a:bodyPr/>
        <a:lstStyle/>
        <a:p>
          <a:pPr latinLnBrk="1"/>
          <a:r>
            <a:rPr lang="ko-KR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장점</a:t>
          </a:r>
        </a:p>
      </dgm:t>
    </dgm:pt>
    <dgm:pt modelId="{F27B2E47-0A92-4077-9E14-DBF6AB2A6290}" type="parTrans" cxnId="{4D1C5563-FD09-4C2E-984D-D55950B91BBB}">
      <dgm:prSet/>
      <dgm:spPr/>
      <dgm:t>
        <a:bodyPr/>
        <a:lstStyle/>
        <a:p>
          <a:pPr latinLnBrk="1"/>
          <a:endParaRPr lang="ko-KR" altLang="en-US"/>
        </a:p>
      </dgm:t>
    </dgm:pt>
    <dgm:pt modelId="{3A713AA9-8C6E-4911-B9DD-6F906AC26781}" type="sibTrans" cxnId="{4D1C5563-FD09-4C2E-984D-D55950B91BBB}">
      <dgm:prSet/>
      <dgm:spPr/>
      <dgm:t>
        <a:bodyPr/>
        <a:lstStyle/>
        <a:p>
          <a:pPr latinLnBrk="1"/>
          <a:endParaRPr lang="ko-KR" altLang="en-US"/>
        </a:p>
      </dgm:t>
    </dgm:pt>
    <dgm:pt modelId="{E36BF540-6EE4-4BFB-AC88-6F93D6C2F7AD}">
      <dgm:prSet phldrT="[텍스트]"/>
      <dgm:spPr/>
      <dgm:t>
        <a:bodyPr/>
        <a:lstStyle/>
        <a:p>
          <a:pPr latinLnBrk="1">
            <a:buAutoNum type="arabicPeriod"/>
          </a:pPr>
          <a:r>
            <a:rPr lang="ko-KR" altLang="en-US"/>
            <a:t>각각의 서브시스템이 독립적</a:t>
          </a:r>
          <a:endParaRPr lang="ko-KR" altLang="en-US" dirty="0"/>
        </a:p>
      </dgm:t>
    </dgm:pt>
    <dgm:pt modelId="{181FE15C-0A4F-4F10-9FB1-DD3BCBA2025D}" type="parTrans" cxnId="{BE2568E0-8014-451D-B60C-40382E4482D2}">
      <dgm:prSet/>
      <dgm:spPr/>
      <dgm:t>
        <a:bodyPr/>
        <a:lstStyle/>
        <a:p>
          <a:pPr latinLnBrk="1"/>
          <a:endParaRPr lang="ko-KR" altLang="en-US"/>
        </a:p>
      </dgm:t>
    </dgm:pt>
    <dgm:pt modelId="{54657439-7BD4-4036-905D-EAA5B54603CC}" type="sibTrans" cxnId="{BE2568E0-8014-451D-B60C-40382E4482D2}">
      <dgm:prSet/>
      <dgm:spPr/>
      <dgm:t>
        <a:bodyPr/>
        <a:lstStyle/>
        <a:p>
          <a:pPr latinLnBrk="1"/>
          <a:endParaRPr lang="ko-KR" altLang="en-US"/>
        </a:p>
      </dgm:t>
    </dgm:pt>
    <dgm:pt modelId="{0FE0C4E1-7504-4109-9CE5-551B5573A107}">
      <dgm:prSet phldrT="[텍스트]"/>
      <dgm:spPr/>
      <dgm:t>
        <a:bodyPr/>
        <a:lstStyle/>
        <a:p>
          <a:pPr latinLnBrk="1">
            <a:buAutoNum type="arabicPeriod"/>
          </a:pPr>
          <a:r>
            <a:rPr lang="ko-KR" altLang="en-US"/>
            <a:t>독립적으로 분리함으로써 서로 영향을 덜 미치기 때문에 구조 변경 시 수정이 보다 쉽다</a:t>
          </a:r>
          <a:r>
            <a:rPr lang="en-US" altLang="ko-KR"/>
            <a:t>.</a:t>
          </a:r>
          <a:endParaRPr lang="ko-KR" altLang="en-US" dirty="0"/>
        </a:p>
      </dgm:t>
    </dgm:pt>
    <dgm:pt modelId="{5C7B87B8-5980-4143-BFDF-236873C1F4DE}" type="parTrans" cxnId="{B80D6602-95C3-4468-8263-7B3D1EDAC3ED}">
      <dgm:prSet/>
      <dgm:spPr/>
      <dgm:t>
        <a:bodyPr/>
        <a:lstStyle/>
        <a:p>
          <a:pPr latinLnBrk="1"/>
          <a:endParaRPr lang="ko-KR" altLang="en-US"/>
        </a:p>
      </dgm:t>
    </dgm:pt>
    <dgm:pt modelId="{8D4BB39E-F812-4E1F-BD9B-791B0CCEFDF7}" type="sibTrans" cxnId="{B80D6602-95C3-4468-8263-7B3D1EDAC3ED}">
      <dgm:prSet/>
      <dgm:spPr/>
      <dgm:t>
        <a:bodyPr/>
        <a:lstStyle/>
        <a:p>
          <a:pPr latinLnBrk="1"/>
          <a:endParaRPr lang="ko-KR" altLang="en-US"/>
        </a:p>
      </dgm:t>
    </dgm:pt>
    <dgm:pt modelId="{B54DEA5B-2629-49D3-B536-301AE63E97B3}">
      <dgm:prSet phldrT="[텍스트]"/>
      <dgm:spPr/>
      <dgm:t>
        <a:bodyPr/>
        <a:lstStyle/>
        <a:p>
          <a:pPr latinLnBrk="1">
            <a:buAutoNum type="arabicPeriod"/>
          </a:pPr>
          <a:r>
            <a:rPr lang="ko-KR" altLang="en-US" dirty="0"/>
            <a:t>동일한 데이터로 서로 다른 형태의 디자인을 추가할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B05E9786-063D-44FD-A31B-8139096CC89F}" type="parTrans" cxnId="{11E7BB74-62DF-40C7-B3CA-5508B857FCC2}">
      <dgm:prSet/>
      <dgm:spPr/>
      <dgm:t>
        <a:bodyPr/>
        <a:lstStyle/>
        <a:p>
          <a:pPr latinLnBrk="1"/>
          <a:endParaRPr lang="ko-KR" altLang="en-US"/>
        </a:p>
      </dgm:t>
    </dgm:pt>
    <dgm:pt modelId="{CFE6274C-2AFA-436A-972C-8CDC55C08823}" type="sibTrans" cxnId="{11E7BB74-62DF-40C7-B3CA-5508B857FCC2}">
      <dgm:prSet/>
      <dgm:spPr/>
      <dgm:t>
        <a:bodyPr/>
        <a:lstStyle/>
        <a:p>
          <a:pPr latinLnBrk="1"/>
          <a:endParaRPr lang="ko-KR" altLang="en-US"/>
        </a:p>
      </dgm:t>
    </dgm:pt>
    <dgm:pt modelId="{62904F46-8B83-4977-9670-A8966AE27271}">
      <dgm:prSet phldrT="[텍스트]"/>
      <dgm:spPr/>
      <dgm:t>
        <a:bodyPr/>
        <a:lstStyle/>
        <a:p>
          <a:pPr latinLnBrk="1"/>
          <a:r>
            <a:rPr lang="ko-KR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단점</a:t>
          </a:r>
        </a:p>
      </dgm:t>
    </dgm:pt>
    <dgm:pt modelId="{5F4EED7D-7378-4CB4-9C7E-099F3FB7C12C}" type="parTrans" cxnId="{575B0669-3533-4348-B418-04F3201ACD7E}">
      <dgm:prSet/>
      <dgm:spPr/>
      <dgm:t>
        <a:bodyPr/>
        <a:lstStyle/>
        <a:p>
          <a:pPr latinLnBrk="1"/>
          <a:endParaRPr lang="ko-KR" altLang="en-US"/>
        </a:p>
      </dgm:t>
    </dgm:pt>
    <dgm:pt modelId="{F438B3C3-F201-4282-A9EC-A48F01E557C8}" type="sibTrans" cxnId="{575B0669-3533-4348-B418-04F3201ACD7E}">
      <dgm:prSet/>
      <dgm:spPr/>
      <dgm:t>
        <a:bodyPr/>
        <a:lstStyle/>
        <a:p>
          <a:pPr latinLnBrk="1"/>
          <a:endParaRPr lang="ko-KR" altLang="en-US"/>
        </a:p>
      </dgm:t>
    </dgm:pt>
    <dgm:pt modelId="{2F4BB06C-BC0C-4F48-863D-3289091B2A2B}">
      <dgm:prSet phldrT="[텍스트]"/>
      <dgm:spPr/>
      <dgm:t>
        <a:bodyPr/>
        <a:lstStyle/>
        <a:p>
          <a:pPr latinLnBrk="1">
            <a:buAutoNum type="arabicPeriod"/>
          </a:pPr>
          <a:r>
            <a:rPr lang="ko-KR" altLang="en-US" dirty="0"/>
            <a:t>기본 기능 설계로 인한 클래스 수의 증가로 복잡도가 증가할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FE981C6B-B193-496B-82BD-04C20C17AB9C}" type="parTrans" cxnId="{654DF168-921E-420A-8D39-82BE088B7047}">
      <dgm:prSet/>
      <dgm:spPr/>
      <dgm:t>
        <a:bodyPr/>
        <a:lstStyle/>
        <a:p>
          <a:pPr latinLnBrk="1"/>
          <a:endParaRPr lang="ko-KR" altLang="en-US"/>
        </a:p>
      </dgm:t>
    </dgm:pt>
    <dgm:pt modelId="{4D796FFD-0673-45D0-884D-4C8C7B63C260}" type="sibTrans" cxnId="{654DF168-921E-420A-8D39-82BE088B7047}">
      <dgm:prSet/>
      <dgm:spPr/>
      <dgm:t>
        <a:bodyPr/>
        <a:lstStyle/>
        <a:p>
          <a:pPr latinLnBrk="1"/>
          <a:endParaRPr lang="ko-KR" altLang="en-US"/>
        </a:p>
      </dgm:t>
    </dgm:pt>
    <dgm:pt modelId="{41069CC5-FC90-47D2-A5D2-E1C3C1F3DA09}">
      <dgm:prSet phldrT="[텍스트]"/>
      <dgm:spPr/>
      <dgm:t>
        <a:bodyPr/>
        <a:lstStyle/>
        <a:p>
          <a:pPr latinLnBrk="1">
            <a:buAutoNum type="arabicPeriod"/>
          </a:pPr>
          <a:r>
            <a:rPr lang="ko-KR" altLang="en-US"/>
            <a:t>속도가 중요한 프로젝트에는 적합하지 않을 수 있다</a:t>
          </a:r>
          <a:r>
            <a:rPr lang="en-US" altLang="ko-KR"/>
            <a:t>.</a:t>
          </a:r>
          <a:endParaRPr lang="ko-KR" altLang="en-US" dirty="0"/>
        </a:p>
      </dgm:t>
    </dgm:pt>
    <dgm:pt modelId="{A499C168-19FA-42C0-8424-26F88B6FDA9C}" type="parTrans" cxnId="{9607E360-1025-478D-BE73-2F196D30FCF4}">
      <dgm:prSet/>
      <dgm:spPr/>
      <dgm:t>
        <a:bodyPr/>
        <a:lstStyle/>
        <a:p>
          <a:pPr latinLnBrk="1"/>
          <a:endParaRPr lang="ko-KR" altLang="en-US"/>
        </a:p>
      </dgm:t>
    </dgm:pt>
    <dgm:pt modelId="{37E618C7-E9ED-46C9-9935-6983D11BB72C}" type="sibTrans" cxnId="{9607E360-1025-478D-BE73-2F196D30FCF4}">
      <dgm:prSet/>
      <dgm:spPr/>
      <dgm:t>
        <a:bodyPr/>
        <a:lstStyle/>
        <a:p>
          <a:pPr latinLnBrk="1"/>
          <a:endParaRPr lang="ko-KR" altLang="en-US"/>
        </a:p>
      </dgm:t>
    </dgm:pt>
    <dgm:pt modelId="{5A88FAD7-2656-4266-B830-0BF54388110C}" type="pres">
      <dgm:prSet presAssocID="{60988DB2-0AEC-4CB7-8D7F-9E2B1F495C13}" presName="vert0" presStyleCnt="0">
        <dgm:presLayoutVars>
          <dgm:dir/>
          <dgm:animOne val="branch"/>
          <dgm:animLvl val="lvl"/>
        </dgm:presLayoutVars>
      </dgm:prSet>
      <dgm:spPr/>
    </dgm:pt>
    <dgm:pt modelId="{52B178E7-58B7-44C9-A033-BB7365B4EAE6}" type="pres">
      <dgm:prSet presAssocID="{6C3CA3AC-09E8-4C79-950C-FAC2BC49E795}" presName="thickLine" presStyleLbl="alignNode1" presStyleIdx="0" presStyleCnt="2"/>
      <dgm:spPr/>
    </dgm:pt>
    <dgm:pt modelId="{0FAF713C-3BF3-4C2C-B721-27479703D16A}" type="pres">
      <dgm:prSet presAssocID="{6C3CA3AC-09E8-4C79-950C-FAC2BC49E795}" presName="horz1" presStyleCnt="0"/>
      <dgm:spPr/>
    </dgm:pt>
    <dgm:pt modelId="{8B91A5CF-5F2E-44FA-B554-03379F299333}" type="pres">
      <dgm:prSet presAssocID="{6C3CA3AC-09E8-4C79-950C-FAC2BC49E795}" presName="tx1" presStyleLbl="revTx" presStyleIdx="0" presStyleCnt="7"/>
      <dgm:spPr/>
    </dgm:pt>
    <dgm:pt modelId="{650C23F6-057E-403E-B5BA-EC5DBF5A052B}" type="pres">
      <dgm:prSet presAssocID="{6C3CA3AC-09E8-4C79-950C-FAC2BC49E795}" presName="vert1" presStyleCnt="0"/>
      <dgm:spPr/>
    </dgm:pt>
    <dgm:pt modelId="{BDB8BF83-33C7-414A-9334-2CC4EBFE6FDE}" type="pres">
      <dgm:prSet presAssocID="{E36BF540-6EE4-4BFB-AC88-6F93D6C2F7AD}" presName="vertSpace2a" presStyleCnt="0"/>
      <dgm:spPr/>
    </dgm:pt>
    <dgm:pt modelId="{0579B610-2839-43A9-BED5-741EBCF70C83}" type="pres">
      <dgm:prSet presAssocID="{E36BF540-6EE4-4BFB-AC88-6F93D6C2F7AD}" presName="horz2" presStyleCnt="0"/>
      <dgm:spPr/>
    </dgm:pt>
    <dgm:pt modelId="{F461E863-7CAD-48DA-9EFE-CBEF17B930CC}" type="pres">
      <dgm:prSet presAssocID="{E36BF540-6EE4-4BFB-AC88-6F93D6C2F7AD}" presName="horzSpace2" presStyleCnt="0"/>
      <dgm:spPr/>
    </dgm:pt>
    <dgm:pt modelId="{B82FCAB4-12D7-4180-8397-2835DF2A0C05}" type="pres">
      <dgm:prSet presAssocID="{E36BF540-6EE4-4BFB-AC88-6F93D6C2F7AD}" presName="tx2" presStyleLbl="revTx" presStyleIdx="1" presStyleCnt="7"/>
      <dgm:spPr/>
    </dgm:pt>
    <dgm:pt modelId="{F5732FCE-CDDC-4E82-81B4-8D8425D411BD}" type="pres">
      <dgm:prSet presAssocID="{E36BF540-6EE4-4BFB-AC88-6F93D6C2F7AD}" presName="vert2" presStyleCnt="0"/>
      <dgm:spPr/>
    </dgm:pt>
    <dgm:pt modelId="{F2289F83-D105-461A-AD1B-105DBD72A6E6}" type="pres">
      <dgm:prSet presAssocID="{E36BF540-6EE4-4BFB-AC88-6F93D6C2F7AD}" presName="thinLine2b" presStyleLbl="callout" presStyleIdx="0" presStyleCnt="5"/>
      <dgm:spPr/>
    </dgm:pt>
    <dgm:pt modelId="{0283A7CB-B3B0-4A61-93C5-5275F4051D2B}" type="pres">
      <dgm:prSet presAssocID="{E36BF540-6EE4-4BFB-AC88-6F93D6C2F7AD}" presName="vertSpace2b" presStyleCnt="0"/>
      <dgm:spPr/>
    </dgm:pt>
    <dgm:pt modelId="{4A236142-617F-4413-B0F6-39BE7B2CEE85}" type="pres">
      <dgm:prSet presAssocID="{0FE0C4E1-7504-4109-9CE5-551B5573A107}" presName="horz2" presStyleCnt="0"/>
      <dgm:spPr/>
    </dgm:pt>
    <dgm:pt modelId="{C85F7446-7659-4BAC-A615-A442A6AB57F4}" type="pres">
      <dgm:prSet presAssocID="{0FE0C4E1-7504-4109-9CE5-551B5573A107}" presName="horzSpace2" presStyleCnt="0"/>
      <dgm:spPr/>
    </dgm:pt>
    <dgm:pt modelId="{1B794191-8613-45E4-94B1-E9A0ECA5B5CA}" type="pres">
      <dgm:prSet presAssocID="{0FE0C4E1-7504-4109-9CE5-551B5573A107}" presName="tx2" presStyleLbl="revTx" presStyleIdx="2" presStyleCnt="7"/>
      <dgm:spPr/>
    </dgm:pt>
    <dgm:pt modelId="{ACCE5727-D97F-4D67-BEE5-8962D1408B65}" type="pres">
      <dgm:prSet presAssocID="{0FE0C4E1-7504-4109-9CE5-551B5573A107}" presName="vert2" presStyleCnt="0"/>
      <dgm:spPr/>
    </dgm:pt>
    <dgm:pt modelId="{8F377138-777B-4E15-8F2D-77BFAC0C889D}" type="pres">
      <dgm:prSet presAssocID="{0FE0C4E1-7504-4109-9CE5-551B5573A107}" presName="thinLine2b" presStyleLbl="callout" presStyleIdx="1" presStyleCnt="5"/>
      <dgm:spPr/>
    </dgm:pt>
    <dgm:pt modelId="{EAFFE765-24E0-44FB-BBD7-9C39378D412F}" type="pres">
      <dgm:prSet presAssocID="{0FE0C4E1-7504-4109-9CE5-551B5573A107}" presName="vertSpace2b" presStyleCnt="0"/>
      <dgm:spPr/>
    </dgm:pt>
    <dgm:pt modelId="{A90CA22B-A507-4B90-A5E7-11BC81122BC8}" type="pres">
      <dgm:prSet presAssocID="{B54DEA5B-2629-49D3-B536-301AE63E97B3}" presName="horz2" presStyleCnt="0"/>
      <dgm:spPr/>
    </dgm:pt>
    <dgm:pt modelId="{CE0EBF65-8128-4F3E-85D2-34BF1853A716}" type="pres">
      <dgm:prSet presAssocID="{B54DEA5B-2629-49D3-B536-301AE63E97B3}" presName="horzSpace2" presStyleCnt="0"/>
      <dgm:spPr/>
    </dgm:pt>
    <dgm:pt modelId="{6C414CAC-516A-4F11-AEE9-EB0A51E2DCC8}" type="pres">
      <dgm:prSet presAssocID="{B54DEA5B-2629-49D3-B536-301AE63E97B3}" presName="tx2" presStyleLbl="revTx" presStyleIdx="3" presStyleCnt="7"/>
      <dgm:spPr/>
    </dgm:pt>
    <dgm:pt modelId="{55A88ED4-3A5B-422F-80F5-250A22111652}" type="pres">
      <dgm:prSet presAssocID="{B54DEA5B-2629-49D3-B536-301AE63E97B3}" presName="vert2" presStyleCnt="0"/>
      <dgm:spPr/>
    </dgm:pt>
    <dgm:pt modelId="{569AB1B7-84FE-4470-B7EF-82642F8F9EF7}" type="pres">
      <dgm:prSet presAssocID="{B54DEA5B-2629-49D3-B536-301AE63E97B3}" presName="thinLine2b" presStyleLbl="callout" presStyleIdx="2" presStyleCnt="5"/>
      <dgm:spPr/>
    </dgm:pt>
    <dgm:pt modelId="{C4705DF8-FAF7-47F3-9131-C5C9FA8822B7}" type="pres">
      <dgm:prSet presAssocID="{B54DEA5B-2629-49D3-B536-301AE63E97B3}" presName="vertSpace2b" presStyleCnt="0"/>
      <dgm:spPr/>
    </dgm:pt>
    <dgm:pt modelId="{FEF9CCC4-1D38-43C8-A801-A039C374F5E9}" type="pres">
      <dgm:prSet presAssocID="{62904F46-8B83-4977-9670-A8966AE27271}" presName="thickLine" presStyleLbl="alignNode1" presStyleIdx="1" presStyleCnt="2"/>
      <dgm:spPr/>
    </dgm:pt>
    <dgm:pt modelId="{118A4D28-AFD6-4BDC-99AE-3776200C55ED}" type="pres">
      <dgm:prSet presAssocID="{62904F46-8B83-4977-9670-A8966AE27271}" presName="horz1" presStyleCnt="0"/>
      <dgm:spPr/>
    </dgm:pt>
    <dgm:pt modelId="{0D605DA0-E1D3-48D6-BB3D-26D94FCC40E4}" type="pres">
      <dgm:prSet presAssocID="{62904F46-8B83-4977-9670-A8966AE27271}" presName="tx1" presStyleLbl="revTx" presStyleIdx="4" presStyleCnt="7"/>
      <dgm:spPr/>
    </dgm:pt>
    <dgm:pt modelId="{C99395B1-493C-4D32-93C3-A0BB89866DA4}" type="pres">
      <dgm:prSet presAssocID="{62904F46-8B83-4977-9670-A8966AE27271}" presName="vert1" presStyleCnt="0"/>
      <dgm:spPr/>
    </dgm:pt>
    <dgm:pt modelId="{71CC3F71-7329-469E-B948-E0635C44FACD}" type="pres">
      <dgm:prSet presAssocID="{2F4BB06C-BC0C-4F48-863D-3289091B2A2B}" presName="vertSpace2a" presStyleCnt="0"/>
      <dgm:spPr/>
    </dgm:pt>
    <dgm:pt modelId="{77FC7993-46A4-4656-A766-9BA1AAD08E9A}" type="pres">
      <dgm:prSet presAssocID="{2F4BB06C-BC0C-4F48-863D-3289091B2A2B}" presName="horz2" presStyleCnt="0"/>
      <dgm:spPr/>
    </dgm:pt>
    <dgm:pt modelId="{41482257-3F8B-4B08-AF63-4055A2AAA3C2}" type="pres">
      <dgm:prSet presAssocID="{2F4BB06C-BC0C-4F48-863D-3289091B2A2B}" presName="horzSpace2" presStyleCnt="0"/>
      <dgm:spPr/>
    </dgm:pt>
    <dgm:pt modelId="{53EFA513-7970-4B0E-A785-D3B1017A4565}" type="pres">
      <dgm:prSet presAssocID="{2F4BB06C-BC0C-4F48-863D-3289091B2A2B}" presName="tx2" presStyleLbl="revTx" presStyleIdx="5" presStyleCnt="7"/>
      <dgm:spPr/>
    </dgm:pt>
    <dgm:pt modelId="{6FE3C9A1-C374-45E6-8D60-7B0E20B97AFB}" type="pres">
      <dgm:prSet presAssocID="{2F4BB06C-BC0C-4F48-863D-3289091B2A2B}" presName="vert2" presStyleCnt="0"/>
      <dgm:spPr/>
    </dgm:pt>
    <dgm:pt modelId="{DDA11340-8321-4677-9B66-E1723A7D36FF}" type="pres">
      <dgm:prSet presAssocID="{2F4BB06C-BC0C-4F48-863D-3289091B2A2B}" presName="thinLine2b" presStyleLbl="callout" presStyleIdx="3" presStyleCnt="5"/>
      <dgm:spPr/>
    </dgm:pt>
    <dgm:pt modelId="{C307763C-B1AA-4D6E-BB4D-FC7831D62AEC}" type="pres">
      <dgm:prSet presAssocID="{2F4BB06C-BC0C-4F48-863D-3289091B2A2B}" presName="vertSpace2b" presStyleCnt="0"/>
      <dgm:spPr/>
    </dgm:pt>
    <dgm:pt modelId="{E9E16372-CE72-40B7-82EC-97C42FDB5DCC}" type="pres">
      <dgm:prSet presAssocID="{41069CC5-FC90-47D2-A5D2-E1C3C1F3DA09}" presName="horz2" presStyleCnt="0"/>
      <dgm:spPr/>
    </dgm:pt>
    <dgm:pt modelId="{E4440E9F-3C2E-4A25-895D-3544D80DE62E}" type="pres">
      <dgm:prSet presAssocID="{41069CC5-FC90-47D2-A5D2-E1C3C1F3DA09}" presName="horzSpace2" presStyleCnt="0"/>
      <dgm:spPr/>
    </dgm:pt>
    <dgm:pt modelId="{BA50EB61-D6BA-4D46-A4FC-9B14EA79F7E8}" type="pres">
      <dgm:prSet presAssocID="{41069CC5-FC90-47D2-A5D2-E1C3C1F3DA09}" presName="tx2" presStyleLbl="revTx" presStyleIdx="6" presStyleCnt="7"/>
      <dgm:spPr/>
    </dgm:pt>
    <dgm:pt modelId="{E8081286-8358-470E-800C-D3CD8ACCEDD7}" type="pres">
      <dgm:prSet presAssocID="{41069CC5-FC90-47D2-A5D2-E1C3C1F3DA09}" presName="vert2" presStyleCnt="0"/>
      <dgm:spPr/>
    </dgm:pt>
    <dgm:pt modelId="{5E8BF0E5-DC03-45AF-810A-1687279FBB09}" type="pres">
      <dgm:prSet presAssocID="{41069CC5-FC90-47D2-A5D2-E1C3C1F3DA09}" presName="thinLine2b" presStyleLbl="callout" presStyleIdx="4" presStyleCnt="5"/>
      <dgm:spPr/>
    </dgm:pt>
    <dgm:pt modelId="{8359751E-615F-435D-9DA6-6464868BC97C}" type="pres">
      <dgm:prSet presAssocID="{41069CC5-FC90-47D2-A5D2-E1C3C1F3DA09}" presName="vertSpace2b" presStyleCnt="0"/>
      <dgm:spPr/>
    </dgm:pt>
  </dgm:ptLst>
  <dgm:cxnLst>
    <dgm:cxn modelId="{B80D6602-95C3-4468-8263-7B3D1EDAC3ED}" srcId="{6C3CA3AC-09E8-4C79-950C-FAC2BC49E795}" destId="{0FE0C4E1-7504-4109-9CE5-551B5573A107}" srcOrd="1" destOrd="0" parTransId="{5C7B87B8-5980-4143-BFDF-236873C1F4DE}" sibTransId="{8D4BB39E-F812-4E1F-BD9B-791B0CCEFDF7}"/>
    <dgm:cxn modelId="{D39F655D-C25B-4A8E-A4FE-50B5AA906680}" type="presOf" srcId="{41069CC5-FC90-47D2-A5D2-E1C3C1F3DA09}" destId="{BA50EB61-D6BA-4D46-A4FC-9B14EA79F7E8}" srcOrd="0" destOrd="0" presId="urn:microsoft.com/office/officeart/2008/layout/LinedList"/>
    <dgm:cxn modelId="{9607E360-1025-478D-BE73-2F196D30FCF4}" srcId="{62904F46-8B83-4977-9670-A8966AE27271}" destId="{41069CC5-FC90-47D2-A5D2-E1C3C1F3DA09}" srcOrd="1" destOrd="0" parTransId="{A499C168-19FA-42C0-8424-26F88B6FDA9C}" sibTransId="{37E618C7-E9ED-46C9-9935-6983D11BB72C}"/>
    <dgm:cxn modelId="{4D1C5563-FD09-4C2E-984D-D55950B91BBB}" srcId="{60988DB2-0AEC-4CB7-8D7F-9E2B1F495C13}" destId="{6C3CA3AC-09E8-4C79-950C-FAC2BC49E795}" srcOrd="0" destOrd="0" parTransId="{F27B2E47-0A92-4077-9E14-DBF6AB2A6290}" sibTransId="{3A713AA9-8C6E-4911-B9DD-6F906AC26781}"/>
    <dgm:cxn modelId="{2E644464-21B7-4AD3-8824-9AFB723E9233}" type="presOf" srcId="{B54DEA5B-2629-49D3-B536-301AE63E97B3}" destId="{6C414CAC-516A-4F11-AEE9-EB0A51E2DCC8}" srcOrd="0" destOrd="0" presId="urn:microsoft.com/office/officeart/2008/layout/LinedList"/>
    <dgm:cxn modelId="{4ABE4D48-DEF1-4A9E-8A33-FB5D9881D669}" type="presOf" srcId="{60988DB2-0AEC-4CB7-8D7F-9E2B1F495C13}" destId="{5A88FAD7-2656-4266-B830-0BF54388110C}" srcOrd="0" destOrd="0" presId="urn:microsoft.com/office/officeart/2008/layout/LinedList"/>
    <dgm:cxn modelId="{654DF168-921E-420A-8D39-82BE088B7047}" srcId="{62904F46-8B83-4977-9670-A8966AE27271}" destId="{2F4BB06C-BC0C-4F48-863D-3289091B2A2B}" srcOrd="0" destOrd="0" parTransId="{FE981C6B-B193-496B-82BD-04C20C17AB9C}" sibTransId="{4D796FFD-0673-45D0-884D-4C8C7B63C260}"/>
    <dgm:cxn modelId="{575B0669-3533-4348-B418-04F3201ACD7E}" srcId="{60988DB2-0AEC-4CB7-8D7F-9E2B1F495C13}" destId="{62904F46-8B83-4977-9670-A8966AE27271}" srcOrd="1" destOrd="0" parTransId="{5F4EED7D-7378-4CB4-9C7E-099F3FB7C12C}" sibTransId="{F438B3C3-F201-4282-A9EC-A48F01E557C8}"/>
    <dgm:cxn modelId="{11E7BB74-62DF-40C7-B3CA-5508B857FCC2}" srcId="{6C3CA3AC-09E8-4C79-950C-FAC2BC49E795}" destId="{B54DEA5B-2629-49D3-B536-301AE63E97B3}" srcOrd="2" destOrd="0" parTransId="{B05E9786-063D-44FD-A31B-8139096CC89F}" sibTransId="{CFE6274C-2AFA-436A-972C-8CDC55C08823}"/>
    <dgm:cxn modelId="{C279AF59-3E55-4D22-A621-81889686CE45}" type="presOf" srcId="{6C3CA3AC-09E8-4C79-950C-FAC2BC49E795}" destId="{8B91A5CF-5F2E-44FA-B554-03379F299333}" srcOrd="0" destOrd="0" presId="urn:microsoft.com/office/officeart/2008/layout/LinedList"/>
    <dgm:cxn modelId="{E6ED6A93-2403-45E8-B091-A63147A7880F}" type="presOf" srcId="{0FE0C4E1-7504-4109-9CE5-551B5573A107}" destId="{1B794191-8613-45E4-94B1-E9A0ECA5B5CA}" srcOrd="0" destOrd="0" presId="urn:microsoft.com/office/officeart/2008/layout/LinedList"/>
    <dgm:cxn modelId="{6F50B7CA-0E8E-4B4A-A35D-1A6D69C6C8BB}" type="presOf" srcId="{2F4BB06C-BC0C-4F48-863D-3289091B2A2B}" destId="{53EFA513-7970-4B0E-A785-D3B1017A4565}" srcOrd="0" destOrd="0" presId="urn:microsoft.com/office/officeart/2008/layout/LinedList"/>
    <dgm:cxn modelId="{A7E572CE-C05C-4447-AF94-5FA0D11484D6}" type="presOf" srcId="{E36BF540-6EE4-4BFB-AC88-6F93D6C2F7AD}" destId="{B82FCAB4-12D7-4180-8397-2835DF2A0C05}" srcOrd="0" destOrd="0" presId="urn:microsoft.com/office/officeart/2008/layout/LinedList"/>
    <dgm:cxn modelId="{3F3591CE-124C-4E4E-9A4B-9AC77C721798}" type="presOf" srcId="{62904F46-8B83-4977-9670-A8966AE27271}" destId="{0D605DA0-E1D3-48D6-BB3D-26D94FCC40E4}" srcOrd="0" destOrd="0" presId="urn:microsoft.com/office/officeart/2008/layout/LinedList"/>
    <dgm:cxn modelId="{BE2568E0-8014-451D-B60C-40382E4482D2}" srcId="{6C3CA3AC-09E8-4C79-950C-FAC2BC49E795}" destId="{E36BF540-6EE4-4BFB-AC88-6F93D6C2F7AD}" srcOrd="0" destOrd="0" parTransId="{181FE15C-0A4F-4F10-9FB1-DD3BCBA2025D}" sibTransId="{54657439-7BD4-4036-905D-EAA5B54603CC}"/>
    <dgm:cxn modelId="{82B82571-E508-4B10-AC7C-525191BF3FEB}" type="presParOf" srcId="{5A88FAD7-2656-4266-B830-0BF54388110C}" destId="{52B178E7-58B7-44C9-A033-BB7365B4EAE6}" srcOrd="0" destOrd="0" presId="urn:microsoft.com/office/officeart/2008/layout/LinedList"/>
    <dgm:cxn modelId="{729AD7D6-905D-4B6C-ACCE-98389F6301E0}" type="presParOf" srcId="{5A88FAD7-2656-4266-B830-0BF54388110C}" destId="{0FAF713C-3BF3-4C2C-B721-27479703D16A}" srcOrd="1" destOrd="0" presId="urn:microsoft.com/office/officeart/2008/layout/LinedList"/>
    <dgm:cxn modelId="{8A9772BE-E5B5-4C9D-8D79-3507960303F8}" type="presParOf" srcId="{0FAF713C-3BF3-4C2C-B721-27479703D16A}" destId="{8B91A5CF-5F2E-44FA-B554-03379F299333}" srcOrd="0" destOrd="0" presId="urn:microsoft.com/office/officeart/2008/layout/LinedList"/>
    <dgm:cxn modelId="{683D681E-5188-4F44-8DFB-F90E6B1F6DCC}" type="presParOf" srcId="{0FAF713C-3BF3-4C2C-B721-27479703D16A}" destId="{650C23F6-057E-403E-B5BA-EC5DBF5A052B}" srcOrd="1" destOrd="0" presId="urn:microsoft.com/office/officeart/2008/layout/LinedList"/>
    <dgm:cxn modelId="{4689E4B4-D4A7-497F-8E4C-58793FCFBD3A}" type="presParOf" srcId="{650C23F6-057E-403E-B5BA-EC5DBF5A052B}" destId="{BDB8BF83-33C7-414A-9334-2CC4EBFE6FDE}" srcOrd="0" destOrd="0" presId="urn:microsoft.com/office/officeart/2008/layout/LinedList"/>
    <dgm:cxn modelId="{1A6F68D4-0E4F-4C03-9F2B-E7712C66600C}" type="presParOf" srcId="{650C23F6-057E-403E-B5BA-EC5DBF5A052B}" destId="{0579B610-2839-43A9-BED5-741EBCF70C83}" srcOrd="1" destOrd="0" presId="urn:microsoft.com/office/officeart/2008/layout/LinedList"/>
    <dgm:cxn modelId="{A995BD8E-B36E-4B07-9FE2-F771D5D3D37D}" type="presParOf" srcId="{0579B610-2839-43A9-BED5-741EBCF70C83}" destId="{F461E863-7CAD-48DA-9EFE-CBEF17B930CC}" srcOrd="0" destOrd="0" presId="urn:microsoft.com/office/officeart/2008/layout/LinedList"/>
    <dgm:cxn modelId="{22452FA6-49A4-4B89-88E5-3C3249770AC8}" type="presParOf" srcId="{0579B610-2839-43A9-BED5-741EBCF70C83}" destId="{B82FCAB4-12D7-4180-8397-2835DF2A0C05}" srcOrd="1" destOrd="0" presId="urn:microsoft.com/office/officeart/2008/layout/LinedList"/>
    <dgm:cxn modelId="{1FCEC51A-0B24-45E1-876E-FDE75159BF3D}" type="presParOf" srcId="{0579B610-2839-43A9-BED5-741EBCF70C83}" destId="{F5732FCE-CDDC-4E82-81B4-8D8425D411BD}" srcOrd="2" destOrd="0" presId="urn:microsoft.com/office/officeart/2008/layout/LinedList"/>
    <dgm:cxn modelId="{CE466CEC-72DC-4247-84ED-3E7836FE1F63}" type="presParOf" srcId="{650C23F6-057E-403E-B5BA-EC5DBF5A052B}" destId="{F2289F83-D105-461A-AD1B-105DBD72A6E6}" srcOrd="2" destOrd="0" presId="urn:microsoft.com/office/officeart/2008/layout/LinedList"/>
    <dgm:cxn modelId="{212EB86A-EFBE-45A9-A929-1BFE68FFE891}" type="presParOf" srcId="{650C23F6-057E-403E-B5BA-EC5DBF5A052B}" destId="{0283A7CB-B3B0-4A61-93C5-5275F4051D2B}" srcOrd="3" destOrd="0" presId="urn:microsoft.com/office/officeart/2008/layout/LinedList"/>
    <dgm:cxn modelId="{868BC70C-B901-4A90-A9E1-99CE82F50944}" type="presParOf" srcId="{650C23F6-057E-403E-B5BA-EC5DBF5A052B}" destId="{4A236142-617F-4413-B0F6-39BE7B2CEE85}" srcOrd="4" destOrd="0" presId="urn:microsoft.com/office/officeart/2008/layout/LinedList"/>
    <dgm:cxn modelId="{D3B80600-CC2A-4284-A700-A0B1E936E954}" type="presParOf" srcId="{4A236142-617F-4413-B0F6-39BE7B2CEE85}" destId="{C85F7446-7659-4BAC-A615-A442A6AB57F4}" srcOrd="0" destOrd="0" presId="urn:microsoft.com/office/officeart/2008/layout/LinedList"/>
    <dgm:cxn modelId="{57A3651E-F189-46FB-8386-4508D7EACAF8}" type="presParOf" srcId="{4A236142-617F-4413-B0F6-39BE7B2CEE85}" destId="{1B794191-8613-45E4-94B1-E9A0ECA5B5CA}" srcOrd="1" destOrd="0" presId="urn:microsoft.com/office/officeart/2008/layout/LinedList"/>
    <dgm:cxn modelId="{34D68575-9718-4B53-90D2-7892A8340792}" type="presParOf" srcId="{4A236142-617F-4413-B0F6-39BE7B2CEE85}" destId="{ACCE5727-D97F-4D67-BEE5-8962D1408B65}" srcOrd="2" destOrd="0" presId="urn:microsoft.com/office/officeart/2008/layout/LinedList"/>
    <dgm:cxn modelId="{B3C8CD95-A382-4455-A959-38C29BF091E2}" type="presParOf" srcId="{650C23F6-057E-403E-B5BA-EC5DBF5A052B}" destId="{8F377138-777B-4E15-8F2D-77BFAC0C889D}" srcOrd="5" destOrd="0" presId="urn:microsoft.com/office/officeart/2008/layout/LinedList"/>
    <dgm:cxn modelId="{617C5185-A290-4A0E-B605-9F7ABA9A475E}" type="presParOf" srcId="{650C23F6-057E-403E-B5BA-EC5DBF5A052B}" destId="{EAFFE765-24E0-44FB-BBD7-9C39378D412F}" srcOrd="6" destOrd="0" presId="urn:microsoft.com/office/officeart/2008/layout/LinedList"/>
    <dgm:cxn modelId="{D65C66B2-D21A-4752-9ABB-96D7C3F42FEE}" type="presParOf" srcId="{650C23F6-057E-403E-B5BA-EC5DBF5A052B}" destId="{A90CA22B-A507-4B90-A5E7-11BC81122BC8}" srcOrd="7" destOrd="0" presId="urn:microsoft.com/office/officeart/2008/layout/LinedList"/>
    <dgm:cxn modelId="{5B2601ED-2A09-459F-BD8A-5A293297D057}" type="presParOf" srcId="{A90CA22B-A507-4B90-A5E7-11BC81122BC8}" destId="{CE0EBF65-8128-4F3E-85D2-34BF1853A716}" srcOrd="0" destOrd="0" presId="urn:microsoft.com/office/officeart/2008/layout/LinedList"/>
    <dgm:cxn modelId="{C03C52CF-FFBB-422B-ADD0-F5BF2B9763B4}" type="presParOf" srcId="{A90CA22B-A507-4B90-A5E7-11BC81122BC8}" destId="{6C414CAC-516A-4F11-AEE9-EB0A51E2DCC8}" srcOrd="1" destOrd="0" presId="urn:microsoft.com/office/officeart/2008/layout/LinedList"/>
    <dgm:cxn modelId="{C0FBF006-1CC5-4295-B868-71627E901214}" type="presParOf" srcId="{A90CA22B-A507-4B90-A5E7-11BC81122BC8}" destId="{55A88ED4-3A5B-422F-80F5-250A22111652}" srcOrd="2" destOrd="0" presId="urn:microsoft.com/office/officeart/2008/layout/LinedList"/>
    <dgm:cxn modelId="{27FFB54F-C896-4701-B18C-F646569B22E2}" type="presParOf" srcId="{650C23F6-057E-403E-B5BA-EC5DBF5A052B}" destId="{569AB1B7-84FE-4470-B7EF-82642F8F9EF7}" srcOrd="8" destOrd="0" presId="urn:microsoft.com/office/officeart/2008/layout/LinedList"/>
    <dgm:cxn modelId="{7028BD6C-F6C4-49AE-9E55-7E4C6DBDDE86}" type="presParOf" srcId="{650C23F6-057E-403E-B5BA-EC5DBF5A052B}" destId="{C4705DF8-FAF7-47F3-9131-C5C9FA8822B7}" srcOrd="9" destOrd="0" presId="urn:microsoft.com/office/officeart/2008/layout/LinedList"/>
    <dgm:cxn modelId="{BFBA0ADE-198E-4EA6-9CA0-3BCB572D2373}" type="presParOf" srcId="{5A88FAD7-2656-4266-B830-0BF54388110C}" destId="{FEF9CCC4-1D38-43C8-A801-A039C374F5E9}" srcOrd="2" destOrd="0" presId="urn:microsoft.com/office/officeart/2008/layout/LinedList"/>
    <dgm:cxn modelId="{4EC508CA-6E80-40A0-9A63-190F33FA5D54}" type="presParOf" srcId="{5A88FAD7-2656-4266-B830-0BF54388110C}" destId="{118A4D28-AFD6-4BDC-99AE-3776200C55ED}" srcOrd="3" destOrd="0" presId="urn:microsoft.com/office/officeart/2008/layout/LinedList"/>
    <dgm:cxn modelId="{EB04324D-B6DA-494D-BD1C-336BE2479353}" type="presParOf" srcId="{118A4D28-AFD6-4BDC-99AE-3776200C55ED}" destId="{0D605DA0-E1D3-48D6-BB3D-26D94FCC40E4}" srcOrd="0" destOrd="0" presId="urn:microsoft.com/office/officeart/2008/layout/LinedList"/>
    <dgm:cxn modelId="{113E6F14-DF78-4453-84ED-DD15F39DDDEC}" type="presParOf" srcId="{118A4D28-AFD6-4BDC-99AE-3776200C55ED}" destId="{C99395B1-493C-4D32-93C3-A0BB89866DA4}" srcOrd="1" destOrd="0" presId="urn:microsoft.com/office/officeart/2008/layout/LinedList"/>
    <dgm:cxn modelId="{6324D6A0-A0C1-4A0C-B402-F0BE3EA0867A}" type="presParOf" srcId="{C99395B1-493C-4D32-93C3-A0BB89866DA4}" destId="{71CC3F71-7329-469E-B948-E0635C44FACD}" srcOrd="0" destOrd="0" presId="urn:microsoft.com/office/officeart/2008/layout/LinedList"/>
    <dgm:cxn modelId="{71B00ACC-0340-4EE7-960F-6A26DE0590C8}" type="presParOf" srcId="{C99395B1-493C-4D32-93C3-A0BB89866DA4}" destId="{77FC7993-46A4-4656-A766-9BA1AAD08E9A}" srcOrd="1" destOrd="0" presId="urn:microsoft.com/office/officeart/2008/layout/LinedList"/>
    <dgm:cxn modelId="{4FD07008-55AE-44D0-AE1D-9B73A11D4BA7}" type="presParOf" srcId="{77FC7993-46A4-4656-A766-9BA1AAD08E9A}" destId="{41482257-3F8B-4B08-AF63-4055A2AAA3C2}" srcOrd="0" destOrd="0" presId="urn:microsoft.com/office/officeart/2008/layout/LinedList"/>
    <dgm:cxn modelId="{CE57AD12-ECF6-4051-9B66-21F24FDA2424}" type="presParOf" srcId="{77FC7993-46A4-4656-A766-9BA1AAD08E9A}" destId="{53EFA513-7970-4B0E-A785-D3B1017A4565}" srcOrd="1" destOrd="0" presId="urn:microsoft.com/office/officeart/2008/layout/LinedList"/>
    <dgm:cxn modelId="{3F1FB317-B2E8-4E61-9186-4C2E052A0B77}" type="presParOf" srcId="{77FC7993-46A4-4656-A766-9BA1AAD08E9A}" destId="{6FE3C9A1-C374-45E6-8D60-7B0E20B97AFB}" srcOrd="2" destOrd="0" presId="urn:microsoft.com/office/officeart/2008/layout/LinedList"/>
    <dgm:cxn modelId="{2B4169EB-2F80-4BE6-8692-F7E05C2BCF0B}" type="presParOf" srcId="{C99395B1-493C-4D32-93C3-A0BB89866DA4}" destId="{DDA11340-8321-4677-9B66-E1723A7D36FF}" srcOrd="2" destOrd="0" presId="urn:microsoft.com/office/officeart/2008/layout/LinedList"/>
    <dgm:cxn modelId="{981483A3-F56C-4D6D-84E3-14D799C1DF3A}" type="presParOf" srcId="{C99395B1-493C-4D32-93C3-A0BB89866DA4}" destId="{C307763C-B1AA-4D6E-BB4D-FC7831D62AEC}" srcOrd="3" destOrd="0" presId="urn:microsoft.com/office/officeart/2008/layout/LinedList"/>
    <dgm:cxn modelId="{CA8DECF3-715E-4EB5-8386-B8D0F7CDBD75}" type="presParOf" srcId="{C99395B1-493C-4D32-93C3-A0BB89866DA4}" destId="{E9E16372-CE72-40B7-82EC-97C42FDB5DCC}" srcOrd="4" destOrd="0" presId="urn:microsoft.com/office/officeart/2008/layout/LinedList"/>
    <dgm:cxn modelId="{F48BC304-CBB2-48DB-8727-30802EF6EF4A}" type="presParOf" srcId="{E9E16372-CE72-40B7-82EC-97C42FDB5DCC}" destId="{E4440E9F-3C2E-4A25-895D-3544D80DE62E}" srcOrd="0" destOrd="0" presId="urn:microsoft.com/office/officeart/2008/layout/LinedList"/>
    <dgm:cxn modelId="{3A5BA05B-B9BD-4291-A892-CC698CB890F6}" type="presParOf" srcId="{E9E16372-CE72-40B7-82EC-97C42FDB5DCC}" destId="{BA50EB61-D6BA-4D46-A4FC-9B14EA79F7E8}" srcOrd="1" destOrd="0" presId="urn:microsoft.com/office/officeart/2008/layout/LinedList"/>
    <dgm:cxn modelId="{BC9C3B6C-9A13-4CD1-8724-A03A700F7088}" type="presParOf" srcId="{E9E16372-CE72-40B7-82EC-97C42FDB5DCC}" destId="{E8081286-8358-470E-800C-D3CD8ACCEDD7}" srcOrd="2" destOrd="0" presId="urn:microsoft.com/office/officeart/2008/layout/LinedList"/>
    <dgm:cxn modelId="{6017B314-0F06-4951-AD02-5F7C65FE7C43}" type="presParOf" srcId="{C99395B1-493C-4D32-93C3-A0BB89866DA4}" destId="{5E8BF0E5-DC03-45AF-810A-1687279FBB09}" srcOrd="5" destOrd="0" presId="urn:microsoft.com/office/officeart/2008/layout/LinedList"/>
    <dgm:cxn modelId="{0D23F388-8D5A-4E67-A28E-CF67592C7F71}" type="presParOf" srcId="{C99395B1-493C-4D32-93C3-A0BB89866DA4}" destId="{8359751E-615F-435D-9DA6-6464868BC97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E7D6-298B-47E1-AE5A-158D1513716E}">
      <dsp:nvSpPr>
        <dsp:cNvPr id="0" name=""/>
        <dsp:cNvSpPr/>
      </dsp:nvSpPr>
      <dsp:spPr>
        <a:xfrm>
          <a:off x="257874" y="934238"/>
          <a:ext cx="4420474" cy="520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31C58-E5B3-4530-895B-B54FD335FE94}">
      <dsp:nvSpPr>
        <dsp:cNvPr id="0" name=""/>
        <dsp:cNvSpPr/>
      </dsp:nvSpPr>
      <dsp:spPr>
        <a:xfrm>
          <a:off x="257865" y="1129550"/>
          <a:ext cx="324744" cy="324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D3465-C7EC-41A1-895D-A479DFA310D2}">
      <dsp:nvSpPr>
        <dsp:cNvPr id="0" name=""/>
        <dsp:cNvSpPr/>
      </dsp:nvSpPr>
      <dsp:spPr>
        <a:xfrm>
          <a:off x="257874" y="0"/>
          <a:ext cx="4420474" cy="93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아키텍처 모델의 기능</a:t>
          </a:r>
        </a:p>
      </dsp:txBody>
      <dsp:txXfrm>
        <a:off x="257874" y="0"/>
        <a:ext cx="4420474" cy="934238"/>
      </dsp:txXfrm>
    </dsp:sp>
    <dsp:sp modelId="{76E55F23-69A7-4665-8D14-C7093B748B44}">
      <dsp:nvSpPr>
        <dsp:cNvPr id="0" name=""/>
        <dsp:cNvSpPr/>
      </dsp:nvSpPr>
      <dsp:spPr>
        <a:xfrm>
          <a:off x="257866" y="1886519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03B8E-4E94-4FF8-BF3E-F0D858E5D1E2}">
      <dsp:nvSpPr>
        <dsp:cNvPr id="0" name=""/>
        <dsp:cNvSpPr/>
      </dsp:nvSpPr>
      <dsp:spPr>
        <a:xfrm>
          <a:off x="567295" y="1670406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소프트웨어 시스템의 구조를 체계적으로 구상하기 위해 기본 스키마 제시</a:t>
          </a:r>
          <a:endParaRPr lang="en-US" altLang="ko-KR" sz="1600" kern="1200" dirty="0"/>
        </a:p>
      </dsp:txBody>
      <dsp:txXfrm>
        <a:off x="567295" y="1670406"/>
        <a:ext cx="4111041" cy="756960"/>
      </dsp:txXfrm>
    </dsp:sp>
    <dsp:sp modelId="{39DCC6EF-2FC9-4A8B-94E5-F955154769D2}">
      <dsp:nvSpPr>
        <dsp:cNvPr id="0" name=""/>
        <dsp:cNvSpPr/>
      </dsp:nvSpPr>
      <dsp:spPr>
        <a:xfrm>
          <a:off x="257866" y="2643479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D990-893A-466C-8F42-5437FE6541C8}">
      <dsp:nvSpPr>
        <dsp:cNvPr id="0" name=""/>
        <dsp:cNvSpPr/>
      </dsp:nvSpPr>
      <dsp:spPr>
        <a:xfrm>
          <a:off x="567295" y="2427367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미리 정의된 서브시스템을 제공</a:t>
          </a:r>
        </a:p>
      </dsp:txBody>
      <dsp:txXfrm>
        <a:off x="567295" y="2427367"/>
        <a:ext cx="4111041" cy="756960"/>
      </dsp:txXfrm>
    </dsp:sp>
    <dsp:sp modelId="{1BDF29E6-B781-47F4-BEA3-160D89769F17}">
      <dsp:nvSpPr>
        <dsp:cNvPr id="0" name=""/>
        <dsp:cNvSpPr/>
      </dsp:nvSpPr>
      <dsp:spPr>
        <a:xfrm>
          <a:off x="257866" y="3400439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FA9BF-267E-41B6-AE07-6F9651A54459}">
      <dsp:nvSpPr>
        <dsp:cNvPr id="0" name=""/>
        <dsp:cNvSpPr/>
      </dsp:nvSpPr>
      <dsp:spPr>
        <a:xfrm>
          <a:off x="567295" y="3184327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각 아키텍처 패턴 간의 책임을 명시</a:t>
          </a:r>
        </a:p>
      </dsp:txBody>
      <dsp:txXfrm>
        <a:off x="567295" y="3184327"/>
        <a:ext cx="4111041" cy="756960"/>
      </dsp:txXfrm>
    </dsp:sp>
    <dsp:sp modelId="{92B1745D-CA8A-4FE7-A97A-BF00846F3FFE}">
      <dsp:nvSpPr>
        <dsp:cNvPr id="0" name=""/>
        <dsp:cNvSpPr/>
      </dsp:nvSpPr>
      <dsp:spPr>
        <a:xfrm>
          <a:off x="257866" y="4157400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B8FAA-6F2F-42F3-8EB5-BC4F6E65AB7E}">
      <dsp:nvSpPr>
        <dsp:cNvPr id="0" name=""/>
        <dsp:cNvSpPr/>
      </dsp:nvSpPr>
      <dsp:spPr>
        <a:xfrm>
          <a:off x="567295" y="3941288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문제를 소프트웨어 모듈 단위로 분해하는 방법 제시</a:t>
          </a:r>
        </a:p>
      </dsp:txBody>
      <dsp:txXfrm>
        <a:off x="567295" y="3941288"/>
        <a:ext cx="4111041" cy="756960"/>
      </dsp:txXfrm>
    </dsp:sp>
    <dsp:sp modelId="{E7AC406F-8A33-4B69-9C46-F47A10806C44}">
      <dsp:nvSpPr>
        <dsp:cNvPr id="0" name=""/>
        <dsp:cNvSpPr/>
      </dsp:nvSpPr>
      <dsp:spPr>
        <a:xfrm>
          <a:off x="257866" y="4914360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740-66C3-4EDE-85F2-CB751579086A}">
      <dsp:nvSpPr>
        <dsp:cNvPr id="0" name=""/>
        <dsp:cNvSpPr/>
      </dsp:nvSpPr>
      <dsp:spPr>
        <a:xfrm>
          <a:off x="567295" y="4698248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분해한 소프트웨어 모듈 단위가 상호작용하는 방법 제시</a:t>
          </a:r>
        </a:p>
      </dsp:txBody>
      <dsp:txXfrm>
        <a:off x="567295" y="4698248"/>
        <a:ext cx="4111041" cy="756960"/>
      </dsp:txXfrm>
    </dsp:sp>
    <dsp:sp modelId="{D21B76B3-48F4-4D55-ACFC-E54188D5ECF9}">
      <dsp:nvSpPr>
        <dsp:cNvPr id="0" name=""/>
        <dsp:cNvSpPr/>
      </dsp:nvSpPr>
      <dsp:spPr>
        <a:xfrm>
          <a:off x="5585164" y="934238"/>
          <a:ext cx="4420474" cy="520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41858-3E6F-46AF-B189-F1C4C35F16A7}">
      <dsp:nvSpPr>
        <dsp:cNvPr id="0" name=""/>
        <dsp:cNvSpPr/>
      </dsp:nvSpPr>
      <dsp:spPr>
        <a:xfrm>
          <a:off x="5585164" y="1129550"/>
          <a:ext cx="324744" cy="324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E80D5-5CD9-4568-94BF-9528DCC0B424}">
      <dsp:nvSpPr>
        <dsp:cNvPr id="0" name=""/>
        <dsp:cNvSpPr/>
      </dsp:nvSpPr>
      <dsp:spPr>
        <a:xfrm>
          <a:off x="5585164" y="0"/>
          <a:ext cx="4420474" cy="934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아키텍처 모델 설계의 장점</a:t>
          </a:r>
        </a:p>
      </dsp:txBody>
      <dsp:txXfrm>
        <a:off x="5585164" y="0"/>
        <a:ext cx="4420474" cy="934238"/>
      </dsp:txXfrm>
    </dsp:sp>
    <dsp:sp modelId="{7AA92A82-E3CD-4CEF-8E36-6E0FE4F5A897}">
      <dsp:nvSpPr>
        <dsp:cNvPr id="0" name=""/>
        <dsp:cNvSpPr/>
      </dsp:nvSpPr>
      <dsp:spPr>
        <a:xfrm>
          <a:off x="5585164" y="1886519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5EA3B-79F2-4301-8542-08410A69EECD}">
      <dsp:nvSpPr>
        <dsp:cNvPr id="0" name=""/>
        <dsp:cNvSpPr/>
      </dsp:nvSpPr>
      <dsp:spPr>
        <a:xfrm>
          <a:off x="5894597" y="1670406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 </a:t>
          </a:r>
          <a:r>
            <a:rPr lang="ko-KR" altLang="en-US" sz="1600" kern="1200" dirty="0"/>
            <a:t>개발기간 단축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고품질의 소프트웨어 생산</a:t>
          </a:r>
        </a:p>
      </dsp:txBody>
      <dsp:txXfrm>
        <a:off x="5894597" y="1670406"/>
        <a:ext cx="4111041" cy="756960"/>
      </dsp:txXfrm>
    </dsp:sp>
    <dsp:sp modelId="{1AD98FCD-E813-45A0-AC7A-C10A1A7B277F}">
      <dsp:nvSpPr>
        <dsp:cNvPr id="0" name=""/>
        <dsp:cNvSpPr/>
      </dsp:nvSpPr>
      <dsp:spPr>
        <a:xfrm>
          <a:off x="5585164" y="2699925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4E5DA-57CD-4010-A655-AAFEA91EFA5D}">
      <dsp:nvSpPr>
        <dsp:cNvPr id="0" name=""/>
        <dsp:cNvSpPr/>
      </dsp:nvSpPr>
      <dsp:spPr>
        <a:xfrm>
          <a:off x="5894597" y="2483813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아키텍처에 익숙한 개발자끼리 공통된 아키텍처를 공유함으로써 자연스러운 의사소통 가능</a:t>
          </a:r>
        </a:p>
      </dsp:txBody>
      <dsp:txXfrm>
        <a:off x="5894597" y="2483813"/>
        <a:ext cx="4111041" cy="756960"/>
      </dsp:txXfrm>
    </dsp:sp>
    <dsp:sp modelId="{C3A0ED76-FD85-4CFF-9957-6DDFF441D139}">
      <dsp:nvSpPr>
        <dsp:cNvPr id="0" name=""/>
        <dsp:cNvSpPr/>
      </dsp:nvSpPr>
      <dsp:spPr>
        <a:xfrm>
          <a:off x="5585164" y="3644280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0D535-4411-4615-8E0C-A88B487D2810}">
      <dsp:nvSpPr>
        <dsp:cNvPr id="0" name=""/>
        <dsp:cNvSpPr/>
      </dsp:nvSpPr>
      <dsp:spPr>
        <a:xfrm>
          <a:off x="5894597" y="3428167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비즈니스 로직만 잘 이해하고 있으면 유지보수가 용이</a:t>
          </a:r>
        </a:p>
      </dsp:txBody>
      <dsp:txXfrm>
        <a:off x="5894597" y="3428167"/>
        <a:ext cx="4111041" cy="756960"/>
      </dsp:txXfrm>
    </dsp:sp>
    <dsp:sp modelId="{2CCF6505-30C9-420D-9730-DCA9DABB5503}">
      <dsp:nvSpPr>
        <dsp:cNvPr id="0" name=""/>
        <dsp:cNvSpPr/>
      </dsp:nvSpPr>
      <dsp:spPr>
        <a:xfrm>
          <a:off x="5585164" y="4690798"/>
          <a:ext cx="324736" cy="3247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A1245-8152-484B-BA21-A938FF29065C}">
      <dsp:nvSpPr>
        <dsp:cNvPr id="0" name=""/>
        <dsp:cNvSpPr/>
      </dsp:nvSpPr>
      <dsp:spPr>
        <a:xfrm>
          <a:off x="5894597" y="4474687"/>
          <a:ext cx="4111041" cy="7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충분히 검증된 아키텍처 스타일을 사용하여 시스템을 개발하기 전에 시스템 특성에 대해 시뮬레이션 가능</a:t>
          </a:r>
        </a:p>
      </dsp:txBody>
      <dsp:txXfrm>
        <a:off x="5894597" y="4474687"/>
        <a:ext cx="4111041" cy="75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1F3A-8116-47D0-87DE-A96F9903BCCE}">
      <dsp:nvSpPr>
        <dsp:cNvPr id="0" name=""/>
        <dsp:cNvSpPr/>
      </dsp:nvSpPr>
      <dsp:spPr>
        <a:xfrm rot="5400000">
          <a:off x="6976650" y="-2778263"/>
          <a:ext cx="1289239" cy="717296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뷰</a:t>
          </a:r>
          <a:r>
            <a:rPr lang="en-US" altLang="ko-KR" sz="1600" kern="1200" dirty="0"/>
            <a:t>/</a:t>
          </a:r>
          <a:r>
            <a:rPr lang="ko-KR" altLang="en-US" sz="1600" kern="1200" dirty="0"/>
            <a:t>제어 서브시스템과 독립되어 모든 데이터 상태와 로직 처리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특정 입</a:t>
          </a:r>
          <a:r>
            <a:rPr lang="en-US" altLang="ko-KR" sz="1600" kern="1200" dirty="0"/>
            <a:t>/</a:t>
          </a:r>
          <a:r>
            <a:rPr lang="ko-KR" altLang="en-US" sz="1600" kern="1200" dirty="0"/>
            <a:t>출력 방식에 영향을 받는 것이 아닌 호출에 응답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독립적으로 존재하게 함으로써 소프트웨어를 좀 더 유연하게 함</a:t>
          </a:r>
        </a:p>
      </dsp:txBody>
      <dsp:txXfrm rot="-5400000">
        <a:off x="4034790" y="226532"/>
        <a:ext cx="7110025" cy="1163369"/>
      </dsp:txXfrm>
    </dsp:sp>
    <dsp:sp modelId="{A029010F-C44D-479E-BD32-B0CA7F10B5AD}">
      <dsp:nvSpPr>
        <dsp:cNvPr id="0" name=""/>
        <dsp:cNvSpPr/>
      </dsp:nvSpPr>
      <dsp:spPr>
        <a:xfrm>
          <a:off x="0" y="2441"/>
          <a:ext cx="4034790" cy="161154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chemeClr val="accent2">
                  <a:lumMod val="75000"/>
                </a:schemeClr>
              </a:solidFill>
            </a:rPr>
            <a:t>Model</a:t>
          </a:r>
          <a:endParaRPr lang="ko-KR" altLang="en-US" sz="5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78669" y="81110"/>
        <a:ext cx="3877452" cy="1454210"/>
      </dsp:txXfrm>
    </dsp:sp>
    <dsp:sp modelId="{8D92540B-10BC-48BB-B9FE-2FBDD240C64C}">
      <dsp:nvSpPr>
        <dsp:cNvPr id="0" name=""/>
        <dsp:cNvSpPr/>
      </dsp:nvSpPr>
      <dsp:spPr>
        <a:xfrm rot="5400000">
          <a:off x="6976650" y="-1086137"/>
          <a:ext cx="1289239" cy="717296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사용자와 직접 대화가 이루어지는 부분으로 모델 서브시스템이 제공한 데이터를 사용자에게 보여주는 역할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뷰마다 컨트롤러 서브시스템이 각각 하나씩 연결</a:t>
          </a:r>
        </a:p>
      </dsp:txBody>
      <dsp:txXfrm rot="-5400000">
        <a:off x="4034790" y="1918658"/>
        <a:ext cx="7110025" cy="1163369"/>
      </dsp:txXfrm>
    </dsp:sp>
    <dsp:sp modelId="{AAC35867-7C65-42FC-9BDD-E8BE131E2789}">
      <dsp:nvSpPr>
        <dsp:cNvPr id="0" name=""/>
        <dsp:cNvSpPr/>
      </dsp:nvSpPr>
      <dsp:spPr>
        <a:xfrm>
          <a:off x="0" y="1694568"/>
          <a:ext cx="4034790" cy="161154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chemeClr val="accent2">
                  <a:lumMod val="75000"/>
                </a:schemeClr>
              </a:solidFill>
            </a:rPr>
            <a:t>View</a:t>
          </a:r>
          <a:endParaRPr lang="ko-KR" altLang="en-US" sz="5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78669" y="1773237"/>
        <a:ext cx="3877452" cy="1454210"/>
      </dsp:txXfrm>
    </dsp:sp>
    <dsp:sp modelId="{E2F24249-4820-4B7F-A932-9A10CDF7E2E2}">
      <dsp:nvSpPr>
        <dsp:cNvPr id="0" name=""/>
        <dsp:cNvSpPr/>
      </dsp:nvSpPr>
      <dsp:spPr>
        <a:xfrm rot="5400000">
          <a:off x="6976650" y="605988"/>
          <a:ext cx="1289239" cy="717296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뷰와 모델 서브시스템 사이에서 전달자 역할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뷰를 통한 사용자의 요청을 적절한 모델 쪽으로 넘겨주고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모델로부터 받은 응답을 다시 뷰를 통해 사용자에게 돌려줌</a:t>
          </a:r>
        </a:p>
      </dsp:txBody>
      <dsp:txXfrm rot="-5400000">
        <a:off x="4034790" y="3610784"/>
        <a:ext cx="7110025" cy="1163369"/>
      </dsp:txXfrm>
    </dsp:sp>
    <dsp:sp modelId="{0BB091A2-8B85-45B0-A505-4D2894DD4880}">
      <dsp:nvSpPr>
        <dsp:cNvPr id="0" name=""/>
        <dsp:cNvSpPr/>
      </dsp:nvSpPr>
      <dsp:spPr>
        <a:xfrm>
          <a:off x="0" y="3386694"/>
          <a:ext cx="4034790" cy="161154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chemeClr val="accent2">
                  <a:lumMod val="75000"/>
                </a:schemeClr>
              </a:solidFill>
            </a:rPr>
            <a:t>Controller</a:t>
          </a:r>
          <a:endParaRPr lang="ko-KR" altLang="en-US" sz="5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78669" y="3465363"/>
        <a:ext cx="3877452" cy="1454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178E7-58B7-44C9-A033-BB7365B4EAE6}">
      <dsp:nvSpPr>
        <dsp:cNvPr id="0" name=""/>
        <dsp:cNvSpPr/>
      </dsp:nvSpPr>
      <dsp:spPr>
        <a:xfrm>
          <a:off x="0" y="0"/>
          <a:ext cx="1108328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1A5CF-5F2E-44FA-B554-03379F299333}">
      <dsp:nvSpPr>
        <dsp:cNvPr id="0" name=""/>
        <dsp:cNvSpPr/>
      </dsp:nvSpPr>
      <dsp:spPr>
        <a:xfrm>
          <a:off x="0" y="0"/>
          <a:ext cx="2216657" cy="230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장점</a:t>
          </a:r>
        </a:p>
      </dsp:txBody>
      <dsp:txXfrm>
        <a:off x="0" y="0"/>
        <a:ext cx="2216657" cy="2302460"/>
      </dsp:txXfrm>
    </dsp:sp>
    <dsp:sp modelId="{B82FCAB4-12D7-4180-8397-2835DF2A0C05}">
      <dsp:nvSpPr>
        <dsp:cNvPr id="0" name=""/>
        <dsp:cNvSpPr/>
      </dsp:nvSpPr>
      <dsp:spPr>
        <a:xfrm>
          <a:off x="2382907" y="35975"/>
          <a:ext cx="8700381" cy="719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각각의 서브시스템이 독립적</a:t>
          </a:r>
          <a:endParaRPr lang="ko-KR" altLang="en-US" sz="1700" kern="1200" dirty="0"/>
        </a:p>
      </dsp:txBody>
      <dsp:txXfrm>
        <a:off x="2382907" y="35975"/>
        <a:ext cx="8700381" cy="719518"/>
      </dsp:txXfrm>
    </dsp:sp>
    <dsp:sp modelId="{F2289F83-D105-461A-AD1B-105DBD72A6E6}">
      <dsp:nvSpPr>
        <dsp:cNvPr id="0" name=""/>
        <dsp:cNvSpPr/>
      </dsp:nvSpPr>
      <dsp:spPr>
        <a:xfrm>
          <a:off x="2216657" y="755494"/>
          <a:ext cx="88666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94191-8613-45E4-94B1-E9A0ECA5B5CA}">
      <dsp:nvSpPr>
        <dsp:cNvPr id="0" name=""/>
        <dsp:cNvSpPr/>
      </dsp:nvSpPr>
      <dsp:spPr>
        <a:xfrm>
          <a:off x="2382907" y="791470"/>
          <a:ext cx="8700381" cy="719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독립적으로 분리함으로써 서로 영향을 덜 미치기 때문에 구조 변경 시 수정이 보다 쉽다</a:t>
          </a:r>
          <a:r>
            <a:rPr lang="en-US" altLang="ko-KR" sz="1700" kern="1200"/>
            <a:t>.</a:t>
          </a:r>
          <a:endParaRPr lang="ko-KR" altLang="en-US" sz="1700" kern="1200" dirty="0"/>
        </a:p>
      </dsp:txBody>
      <dsp:txXfrm>
        <a:off x="2382907" y="791470"/>
        <a:ext cx="8700381" cy="719518"/>
      </dsp:txXfrm>
    </dsp:sp>
    <dsp:sp modelId="{8F377138-777B-4E15-8F2D-77BFAC0C889D}">
      <dsp:nvSpPr>
        <dsp:cNvPr id="0" name=""/>
        <dsp:cNvSpPr/>
      </dsp:nvSpPr>
      <dsp:spPr>
        <a:xfrm>
          <a:off x="2216657" y="1510989"/>
          <a:ext cx="88666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4CAC-516A-4F11-AEE9-EB0A51E2DCC8}">
      <dsp:nvSpPr>
        <dsp:cNvPr id="0" name=""/>
        <dsp:cNvSpPr/>
      </dsp:nvSpPr>
      <dsp:spPr>
        <a:xfrm>
          <a:off x="2382907" y="1546965"/>
          <a:ext cx="8700381" cy="719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동일한 데이터로 서로 다른 형태의 디자인을 추가할 수 있다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>
        <a:off x="2382907" y="1546965"/>
        <a:ext cx="8700381" cy="719518"/>
      </dsp:txXfrm>
    </dsp:sp>
    <dsp:sp modelId="{569AB1B7-84FE-4470-B7EF-82642F8F9EF7}">
      <dsp:nvSpPr>
        <dsp:cNvPr id="0" name=""/>
        <dsp:cNvSpPr/>
      </dsp:nvSpPr>
      <dsp:spPr>
        <a:xfrm>
          <a:off x="2216657" y="2266484"/>
          <a:ext cx="88666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9CCC4-1D38-43C8-A801-A039C374F5E9}">
      <dsp:nvSpPr>
        <dsp:cNvPr id="0" name=""/>
        <dsp:cNvSpPr/>
      </dsp:nvSpPr>
      <dsp:spPr>
        <a:xfrm>
          <a:off x="0" y="2302460"/>
          <a:ext cx="1108328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05DA0-E1D3-48D6-BB3D-26D94FCC40E4}">
      <dsp:nvSpPr>
        <dsp:cNvPr id="0" name=""/>
        <dsp:cNvSpPr/>
      </dsp:nvSpPr>
      <dsp:spPr>
        <a:xfrm>
          <a:off x="0" y="2302460"/>
          <a:ext cx="2216657" cy="230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단점</a:t>
          </a:r>
        </a:p>
      </dsp:txBody>
      <dsp:txXfrm>
        <a:off x="0" y="2302460"/>
        <a:ext cx="2216657" cy="2302460"/>
      </dsp:txXfrm>
    </dsp:sp>
    <dsp:sp modelId="{53EFA513-7970-4B0E-A785-D3B1017A4565}">
      <dsp:nvSpPr>
        <dsp:cNvPr id="0" name=""/>
        <dsp:cNvSpPr/>
      </dsp:nvSpPr>
      <dsp:spPr>
        <a:xfrm>
          <a:off x="2382907" y="2355974"/>
          <a:ext cx="8700381" cy="1070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기본 기능 설계로 인한 클래스 수의 증가로 복잡도가 증가할 수 있다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>
        <a:off x="2382907" y="2355974"/>
        <a:ext cx="8700381" cy="1070284"/>
      </dsp:txXfrm>
    </dsp:sp>
    <dsp:sp modelId="{DDA11340-8321-4677-9B66-E1723A7D36FF}">
      <dsp:nvSpPr>
        <dsp:cNvPr id="0" name=""/>
        <dsp:cNvSpPr/>
      </dsp:nvSpPr>
      <dsp:spPr>
        <a:xfrm>
          <a:off x="2216657" y="3426259"/>
          <a:ext cx="88666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0EB61-D6BA-4D46-A4FC-9B14EA79F7E8}">
      <dsp:nvSpPr>
        <dsp:cNvPr id="0" name=""/>
        <dsp:cNvSpPr/>
      </dsp:nvSpPr>
      <dsp:spPr>
        <a:xfrm>
          <a:off x="2382907" y="3479773"/>
          <a:ext cx="8700381" cy="1070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속도가 중요한 프로젝트에는 적합하지 않을 수 있다</a:t>
          </a:r>
          <a:r>
            <a:rPr lang="en-US" altLang="ko-KR" sz="1700" kern="1200"/>
            <a:t>.</a:t>
          </a:r>
          <a:endParaRPr lang="ko-KR" altLang="en-US" sz="1700" kern="1200" dirty="0"/>
        </a:p>
      </dsp:txBody>
      <dsp:txXfrm>
        <a:off x="2382907" y="3479773"/>
        <a:ext cx="8700381" cy="1070284"/>
      </dsp:txXfrm>
    </dsp:sp>
    <dsp:sp modelId="{5E8BF0E5-DC03-45AF-810A-1687279FBB09}">
      <dsp:nvSpPr>
        <dsp:cNvPr id="0" name=""/>
        <dsp:cNvSpPr/>
      </dsp:nvSpPr>
      <dsp:spPr>
        <a:xfrm>
          <a:off x="2216657" y="4550057"/>
          <a:ext cx="88666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0A46-CD77-43EB-9494-EA3CB174D907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8C26-393A-461E-ADE0-80DD86AB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3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컨트롤러를 조작하면 모델을 통해서 데이터를 가져오고 그 정보를 바탕으로 시각적인 표현을 담당하는 뷰를 제어해서 사용자에게 전달하게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세 개의 서브시스템으로 나뉘어져 구성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Controller(</a:t>
            </a:r>
            <a:r>
              <a:rPr lang="ko-KR" altLang="en-US" dirty="0"/>
              <a:t>제어</a:t>
            </a:r>
            <a:r>
              <a:rPr lang="en-US" altLang="ko-KR" dirty="0"/>
              <a:t>) </a:t>
            </a:r>
            <a:r>
              <a:rPr lang="ko-KR" altLang="en-US" dirty="0"/>
              <a:t>시스템은 </a:t>
            </a:r>
            <a:r>
              <a:rPr lang="en-US" altLang="ko-KR" dirty="0"/>
              <a:t>View </a:t>
            </a:r>
            <a:r>
              <a:rPr lang="ko-KR" altLang="en-US" dirty="0"/>
              <a:t>시스템과 </a:t>
            </a:r>
            <a:r>
              <a:rPr lang="en-US" altLang="ko-KR" dirty="0"/>
              <a:t>Model </a:t>
            </a:r>
            <a:r>
              <a:rPr lang="ko-KR" altLang="en-US" dirty="0"/>
              <a:t>시스템 사이의 가교 역할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같은 모델의 서브시스템에 대하여 여러 </a:t>
            </a:r>
            <a:r>
              <a:rPr lang="en-US" altLang="ko-KR" dirty="0"/>
              <a:t>View </a:t>
            </a:r>
            <a:r>
              <a:rPr lang="ko-KR" altLang="en-US" dirty="0"/>
              <a:t>서브시스템을 필요로 하는 상호작용 시스템에 적합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시스템을 세 개의 서브시스템으로 분리하는 이유는 사용자 인터페이스에 해당하는 뷰 서브시스템과 데이터와 데이터 처리 로직에 해당되는 모델 서브시스템을 독립적으로 분리함으로써 변경에 대한 영향을 덜 미치도록 하려는 것이다</a:t>
            </a:r>
            <a:r>
              <a:rPr lang="en-US" altLang="ko-KR" dirty="0"/>
              <a:t>. </a:t>
            </a:r>
            <a:r>
              <a:rPr lang="ko-KR" altLang="en-US" dirty="0"/>
              <a:t>즉 사용자 인터페이스 부분이 자주 변경되더라도 모델 서브시스템에는 영향을 주지 않기 위해서이다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8C26-393A-461E-ADE0-80DD86ABAE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1493A-6327-4F59-A00F-FE5A1A2B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6963FB-D96E-4A02-9BE5-D1B4221F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C84A-934D-4967-A21C-1EBEC66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0C7AE-D1D0-4F49-9B29-E3FF2517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6A5A6-901F-45A3-B336-71C30258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6C70-D16A-456C-8719-80A04B41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C1F18-2AC4-4543-898D-BF95E0073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AE38-D16A-42C0-A909-5D79991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3DAA9-E82E-4B16-8955-8FF74030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B7316-341B-4F31-8E30-89BEC539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9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E8A439-721D-49DA-BC7A-CC56120B8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3A203-3EB3-423D-8A5F-5F6BC8CD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5FF8-08A9-4C71-BADB-AC581BDE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30DD8-8993-45C9-A593-51ACD73C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43F54-61A5-41C7-AB3F-C21DEB2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1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ADB2-B0F2-488A-97B1-B156669C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BE5F8-8A2A-4E02-9749-6353EA0A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0C509-182B-47F0-B9D4-F84B9C71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0E6CD-93CF-4CA0-A339-7235B0D6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EEA34-AA77-48D7-88C1-0A8B7E8F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0D5F-67C9-43BB-8804-5B878762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95C5-C55C-4A0B-BD6C-532F3297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87CA1-AEC3-490F-B1B1-2520778D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61B08-F91F-4B84-A1EF-214DDC6B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A3601-623D-4A2D-8888-9C6C96B4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49E4-9120-44CD-8F39-97ABFC17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D5F75-21CB-4D8B-89F6-EE9D3299B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EEDD9-A6DA-44F0-8DA0-62916BFA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2E384-A585-4154-9771-6B7C747F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E4316-7375-43BB-9376-C6AE48EF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C3E6B-7193-41C7-AB0F-9E66B23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96A1-B004-4405-8926-DF0CD283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1DD3D-9749-44BE-A4FD-3B733E11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FFEE-ECE5-4B33-AAEF-EA6D628B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61B66D-0FE1-4554-9082-0EF18CD0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4609F-8353-4DB7-90EE-099CA7B95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C2B68F-6AD6-4C97-B534-6F4833F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94F454-DC56-4E67-8301-AF9255E9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63DD0-BB87-4E04-A694-E12FA9C5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2A6F9-DB4F-4752-B7D2-68E0C095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D38FB-A62C-499A-B5B7-10BB5779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223A44-3261-4E4F-8625-1CB6BFBA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5BB4F-4067-42C7-A47D-D7E24D1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F2FCD-ADBA-4EC0-B07B-864B781C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86025-C19D-47EA-BEC3-A55B1ACF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C0AC4-75C3-452F-84A8-F13766C7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0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F687-7ACC-499E-8469-A3D62CA2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E1CC8-1BCC-4589-BF9D-E0439B92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4395C-20BE-4506-A3E8-98D481DC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028ED-550C-427F-B3C2-1930881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57FF4-71D7-4001-843E-EE19461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7B1BB-E96E-4B33-B6AC-8D2DA8F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9550-0764-4DFA-8EB0-3B781EEC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32E3C-482D-4179-9359-7DD39201A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B9906-2D9D-4BCD-8A5F-D5F13265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AE0A6-40A1-45EF-A2DD-43DDE0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EDE45-5291-4938-B280-E5554071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DE883-4D23-474C-B08A-E56E21C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97EA72-8EC2-431F-9D79-1B7611ED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F429B-B43C-4F18-AEBA-9680DFE7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BC27-62B3-4CB7-AFED-99AED510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1F6B-B03B-40E2-8A72-CC37EB46B8F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93738-4504-40A5-B461-82B07CF4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63761-B090-48EA-AEBB-20BD31E8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C84D-D72D-419F-BB8D-DB4E8D572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FC07B7-F006-47A7-BA6E-508A2C03CDA3}"/>
              </a:ext>
            </a:extLst>
          </p:cNvPr>
          <p:cNvSpPr/>
          <p:nvPr/>
        </p:nvSpPr>
        <p:spPr>
          <a:xfrm>
            <a:off x="0" y="289560"/>
            <a:ext cx="12192000" cy="278892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DE6A-7FD7-4DAF-8C28-217724AF4003}"/>
              </a:ext>
            </a:extLst>
          </p:cNvPr>
          <p:cNvSpPr txBox="1"/>
          <p:nvPr/>
        </p:nvSpPr>
        <p:spPr>
          <a:xfrm>
            <a:off x="579120" y="548640"/>
            <a:ext cx="377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</a:t>
            </a:r>
            <a:r>
              <a:rPr lang="ko-KR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패턴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3E369B-3388-4FEE-A673-51F25AC4B821}"/>
              </a:ext>
            </a:extLst>
          </p:cNvPr>
          <p:cNvSpPr/>
          <p:nvPr/>
        </p:nvSpPr>
        <p:spPr>
          <a:xfrm>
            <a:off x="289560" y="6614160"/>
            <a:ext cx="1161288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E8D63-3888-479E-B87B-174EBE49AE28}"/>
              </a:ext>
            </a:extLst>
          </p:cNvPr>
          <p:cNvSpPr/>
          <p:nvPr/>
        </p:nvSpPr>
        <p:spPr>
          <a:xfrm flipH="1">
            <a:off x="11841480" y="5974079"/>
            <a:ext cx="45719" cy="594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96593-1E1F-4B45-806E-088FE1AA3C2E}"/>
              </a:ext>
            </a:extLst>
          </p:cNvPr>
          <p:cNvSpPr txBox="1"/>
          <p:nvPr/>
        </p:nvSpPr>
        <p:spPr>
          <a:xfrm>
            <a:off x="10119348" y="5922109"/>
            <a:ext cx="156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</a:rPr>
              <a:t>김은송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CC26F-9467-4604-B4C1-5EDA3FEAB9FB}"/>
              </a:ext>
            </a:extLst>
          </p:cNvPr>
          <p:cNvSpPr txBox="1"/>
          <p:nvPr/>
        </p:nvSpPr>
        <p:spPr>
          <a:xfrm>
            <a:off x="472440" y="620268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2019-03-05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86A3D2-D6F0-4A63-95DF-74437E4407EC}"/>
              </a:ext>
            </a:extLst>
          </p:cNvPr>
          <p:cNvSpPr/>
          <p:nvPr/>
        </p:nvSpPr>
        <p:spPr>
          <a:xfrm>
            <a:off x="289560" y="2804160"/>
            <a:ext cx="1161288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8B1CE0-DF99-4174-AD56-5C91456FC60F}"/>
              </a:ext>
            </a:extLst>
          </p:cNvPr>
          <p:cNvSpPr/>
          <p:nvPr/>
        </p:nvSpPr>
        <p:spPr>
          <a:xfrm>
            <a:off x="289560" y="701040"/>
            <a:ext cx="45719" cy="19354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E1DF0-1A1B-4CE7-8C46-112054BD75D4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D931F-33B1-4FDB-A53B-0C82A30A6C64}"/>
              </a:ext>
            </a:extLst>
          </p:cNvPr>
          <p:cNvSpPr txBox="1"/>
          <p:nvPr/>
        </p:nvSpPr>
        <p:spPr>
          <a:xfrm>
            <a:off x="137159" y="167640"/>
            <a:ext cx="42105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3200" b="1">
                <a:ln/>
                <a:solidFill>
                  <a:schemeClr val="accent3"/>
                </a:solidFill>
              </a:rPr>
              <a:t>아키텍처 모델의 분류</a:t>
            </a:r>
            <a:endParaRPr lang="ko-KR" altLang="en-US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2E0403BB-1569-462C-A81D-D4EB422374BB}"/>
              </a:ext>
            </a:extLst>
          </p:cNvPr>
          <p:cNvSpPr/>
          <p:nvPr/>
        </p:nvSpPr>
        <p:spPr>
          <a:xfrm>
            <a:off x="981512" y="2188657"/>
            <a:ext cx="1711354" cy="1258348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아키텍처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5FA079F3-8973-4C35-9D37-F9AD881DA79C}"/>
              </a:ext>
            </a:extLst>
          </p:cNvPr>
          <p:cNvSpPr/>
          <p:nvPr/>
        </p:nvSpPr>
        <p:spPr>
          <a:xfrm>
            <a:off x="3649211" y="1265713"/>
            <a:ext cx="1711354" cy="1258348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기능의</a:t>
            </a:r>
            <a:endParaRPr lang="en-US" altLang="ko-KR" dirty="0"/>
          </a:p>
          <a:p>
            <a:pPr algn="ctr"/>
            <a:r>
              <a:rPr lang="ko-KR" altLang="en-US" dirty="0"/>
              <a:t>분할과 배치</a:t>
            </a:r>
            <a:endParaRPr lang="en-US" altLang="ko-KR" dirty="0"/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63FE0DF9-7050-4764-A1B4-17DA2CB30E7D}"/>
              </a:ext>
            </a:extLst>
          </p:cNvPr>
          <p:cNvSpPr/>
          <p:nvPr/>
        </p:nvSpPr>
        <p:spPr>
          <a:xfrm>
            <a:off x="3649211" y="4705353"/>
            <a:ext cx="1711354" cy="1258348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제어 관계</a:t>
            </a:r>
            <a:endParaRPr lang="en-US" altLang="ko-KR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822B27F-F896-4336-AFF7-2D28B1850C6D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rot="10800000" flipV="1">
            <a:off x="2692867" y="1894887"/>
            <a:ext cx="956345" cy="922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9DDFFA6-AD90-4803-95AC-2B5D43925F47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>
            <a:off x="2692866" y="2817831"/>
            <a:ext cx="956345" cy="251669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CE4EDD-54A1-445C-BDA6-5C2C9041371C}"/>
              </a:ext>
            </a:extLst>
          </p:cNvPr>
          <p:cNvSpPr/>
          <p:nvPr/>
        </p:nvSpPr>
        <p:spPr>
          <a:xfrm>
            <a:off x="7150219" y="1410692"/>
            <a:ext cx="3587689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중심형 모델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660E7-319B-4D83-8F91-08F87995A167}"/>
              </a:ext>
            </a:extLst>
          </p:cNvPr>
          <p:cNvSpPr/>
          <p:nvPr/>
        </p:nvSpPr>
        <p:spPr>
          <a:xfrm>
            <a:off x="7150219" y="2169218"/>
            <a:ext cx="3587689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F18A0F-32E0-4634-84AD-5730EA37F6B3}"/>
              </a:ext>
            </a:extLst>
          </p:cNvPr>
          <p:cNvSpPr/>
          <p:nvPr/>
        </p:nvSpPr>
        <p:spPr>
          <a:xfrm>
            <a:off x="7150219" y="2930474"/>
            <a:ext cx="3587689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계층 모델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9DFD81-EF1C-4E17-8A6A-4B137D536308}"/>
              </a:ext>
            </a:extLst>
          </p:cNvPr>
          <p:cNvSpPr/>
          <p:nvPr/>
        </p:nvSpPr>
        <p:spPr>
          <a:xfrm>
            <a:off x="7150219" y="3691731"/>
            <a:ext cx="3587689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MVC </a:t>
            </a:r>
            <a:r>
              <a:rPr lang="ko-KR" altLang="en-US" sz="2800" dirty="0"/>
              <a:t>모델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E630616-414F-4288-8252-8D440895F47D}"/>
              </a:ext>
            </a:extLst>
          </p:cNvPr>
          <p:cNvSpPr/>
          <p:nvPr/>
        </p:nvSpPr>
        <p:spPr>
          <a:xfrm>
            <a:off x="7150218" y="5144027"/>
            <a:ext cx="3587689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흐름 모델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20A2009-9A8D-4F7F-B589-FA8AD7671409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flipV="1">
            <a:off x="5360565" y="1601192"/>
            <a:ext cx="1789654" cy="293695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AF2D5AE-B763-4CA8-8F9C-5B3D356A12F3}"/>
              </a:ext>
            </a:extLst>
          </p:cNvPr>
          <p:cNvCxnSpPr>
            <a:cxnSpLocks/>
            <a:stCxn id="6" idx="0"/>
            <a:endCxn id="18" idx="1"/>
          </p:cNvCxnSpPr>
          <p:nvPr/>
        </p:nvCxnSpPr>
        <p:spPr>
          <a:xfrm>
            <a:off x="5360565" y="1894887"/>
            <a:ext cx="1789654" cy="46483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795993F-6A7A-4910-BF9E-BCD18EAAA702}"/>
              </a:ext>
            </a:extLst>
          </p:cNvPr>
          <p:cNvCxnSpPr>
            <a:cxnSpLocks/>
            <a:stCxn id="6" idx="0"/>
            <a:endCxn id="19" idx="1"/>
          </p:cNvCxnSpPr>
          <p:nvPr/>
        </p:nvCxnSpPr>
        <p:spPr>
          <a:xfrm>
            <a:off x="5360565" y="1894887"/>
            <a:ext cx="1789654" cy="1226087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1126DE4-7DFD-424E-A0EC-20243F18C384}"/>
              </a:ext>
            </a:extLst>
          </p:cNvPr>
          <p:cNvCxnSpPr>
            <a:cxnSpLocks/>
            <a:stCxn id="6" idx="0"/>
            <a:endCxn id="20" idx="1"/>
          </p:cNvCxnSpPr>
          <p:nvPr/>
        </p:nvCxnSpPr>
        <p:spPr>
          <a:xfrm>
            <a:off x="5360565" y="1894887"/>
            <a:ext cx="1789654" cy="19873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0CA368DC-BECE-4476-A7C3-6897498ED216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>
            <a:off x="5360565" y="5334527"/>
            <a:ext cx="1789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E1DF0-1A1B-4CE7-8C46-112054BD75D4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799FA-D2C6-4C54-B77A-E202A4CDBE08}"/>
              </a:ext>
            </a:extLst>
          </p:cNvPr>
          <p:cNvSpPr txBox="1"/>
          <p:nvPr/>
        </p:nvSpPr>
        <p:spPr>
          <a:xfrm>
            <a:off x="137160" y="16764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3200" b="1" dirty="0">
                <a:ln/>
                <a:solidFill>
                  <a:schemeClr val="accent3"/>
                </a:solidFill>
              </a:rPr>
              <a:t>아키텍처 모델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C0818E8-A112-4DAC-A9D0-60FE44575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971866"/>
              </p:ext>
            </p:extLst>
          </p:nvPr>
        </p:nvGraphicFramePr>
        <p:xfrm>
          <a:off x="892174" y="752415"/>
          <a:ext cx="10949305" cy="546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2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E1DF0-1A1B-4CE7-8C46-112054BD75D4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9F14D-49F5-43EA-9913-711BAB84DA57}"/>
              </a:ext>
            </a:extLst>
          </p:cNvPr>
          <p:cNvSpPr txBox="1"/>
          <p:nvPr/>
        </p:nvSpPr>
        <p:spPr>
          <a:xfrm>
            <a:off x="137160" y="16764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3200" b="1" dirty="0">
                <a:ln/>
                <a:solidFill>
                  <a:schemeClr val="accent3"/>
                </a:solidFill>
              </a:rPr>
              <a:t>MVC </a:t>
            </a:r>
            <a:r>
              <a:rPr lang="ko-KR" altLang="en-US" sz="3200" b="1" dirty="0">
                <a:ln/>
                <a:solidFill>
                  <a:schemeClr val="accent3"/>
                </a:solidFill>
              </a:rPr>
              <a:t>패턴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AA569-C5CC-4DBE-844B-B6B0D79B3E1D}"/>
              </a:ext>
            </a:extLst>
          </p:cNvPr>
          <p:cNvGrpSpPr/>
          <p:nvPr/>
        </p:nvGrpSpPr>
        <p:grpSpPr>
          <a:xfrm>
            <a:off x="1458653" y="928664"/>
            <a:ext cx="9274694" cy="5157558"/>
            <a:chOff x="289554" y="1008667"/>
            <a:chExt cx="9464040" cy="5212081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3D669C-C88E-44BA-95B5-70C15B886EA0}"/>
                </a:ext>
              </a:extLst>
            </p:cNvPr>
            <p:cNvSpPr/>
            <p:nvPr/>
          </p:nvSpPr>
          <p:spPr>
            <a:xfrm>
              <a:off x="289554" y="5153948"/>
              <a:ext cx="9464040" cy="10668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Model</a:t>
              </a:r>
              <a:endParaRPr lang="ko-KR" altLang="en-US" sz="4400" dirty="0"/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8098A40A-0386-4A43-98C0-3BBD39C8F84D}"/>
                </a:ext>
              </a:extLst>
            </p:cNvPr>
            <p:cNvSpPr/>
            <p:nvPr/>
          </p:nvSpPr>
          <p:spPr>
            <a:xfrm rot="10800000">
              <a:off x="289554" y="1008668"/>
              <a:ext cx="2682240" cy="10668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47478214-4A1C-4588-AA8C-AAB0D99D5F2E}"/>
                </a:ext>
              </a:extLst>
            </p:cNvPr>
            <p:cNvSpPr/>
            <p:nvPr/>
          </p:nvSpPr>
          <p:spPr>
            <a:xfrm rot="10800000">
              <a:off x="3322314" y="1008668"/>
              <a:ext cx="2682240" cy="10668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B9C02CDB-078D-477C-A968-9C262A3D4956}"/>
                </a:ext>
              </a:extLst>
            </p:cNvPr>
            <p:cNvSpPr/>
            <p:nvPr/>
          </p:nvSpPr>
          <p:spPr>
            <a:xfrm rot="10800000">
              <a:off x="7071354" y="1008667"/>
              <a:ext cx="2682240" cy="1066800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CDBA63-542C-4D7B-90CF-541DAB6DF1A7}"/>
                </a:ext>
              </a:extLst>
            </p:cNvPr>
            <p:cNvSpPr txBox="1"/>
            <p:nvPr/>
          </p:nvSpPr>
          <p:spPr>
            <a:xfrm>
              <a:off x="6164574" y="3200399"/>
              <a:ext cx="746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······</a:t>
              </a:r>
              <a:endParaRPr lang="ko-KR" altLang="en-US" sz="3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24D538E-735C-4F19-95C6-0DCF489DFE3B}"/>
                </a:ext>
              </a:extLst>
            </p:cNvPr>
            <p:cNvSpPr/>
            <p:nvPr/>
          </p:nvSpPr>
          <p:spPr>
            <a:xfrm>
              <a:off x="289554" y="2959387"/>
              <a:ext cx="2682240" cy="10668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Controller</a:t>
              </a:r>
              <a:endParaRPr lang="ko-KR" altLang="en-US" sz="3200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72EF3C-96AE-4AC3-9E12-23EBE69B7027}"/>
                </a:ext>
              </a:extLst>
            </p:cNvPr>
            <p:cNvSpPr/>
            <p:nvPr/>
          </p:nvSpPr>
          <p:spPr>
            <a:xfrm>
              <a:off x="3322314" y="2959387"/>
              <a:ext cx="2682240" cy="10668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Controller</a:t>
              </a:r>
              <a:endParaRPr lang="ko-KR" altLang="en-US" sz="320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A039DD-E32E-478F-BAFE-F75BE4F8933F}"/>
                </a:ext>
              </a:extLst>
            </p:cNvPr>
            <p:cNvSpPr/>
            <p:nvPr/>
          </p:nvSpPr>
          <p:spPr>
            <a:xfrm>
              <a:off x="7071354" y="2959387"/>
              <a:ext cx="2682240" cy="10668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Controller</a:t>
              </a:r>
              <a:endParaRPr lang="ko-KR" altLang="en-US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E25E64-A762-4FF9-A27E-24F394D729AD}"/>
                </a:ext>
              </a:extLst>
            </p:cNvPr>
            <p:cNvSpPr txBox="1"/>
            <p:nvPr/>
          </p:nvSpPr>
          <p:spPr>
            <a:xfrm>
              <a:off x="6164574" y="1249679"/>
              <a:ext cx="746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······</a:t>
              </a:r>
              <a:endParaRPr lang="ko-KR" altLang="en-US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D27F6-D55B-4E84-AAFC-57206A3A1263}"/>
                </a:ext>
              </a:extLst>
            </p:cNvPr>
            <p:cNvSpPr txBox="1"/>
            <p:nvPr/>
          </p:nvSpPr>
          <p:spPr>
            <a:xfrm>
              <a:off x="960114" y="1218900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View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E60862-1000-4E72-92BA-8E1ACA946CBE}"/>
                </a:ext>
              </a:extLst>
            </p:cNvPr>
            <p:cNvSpPr txBox="1"/>
            <p:nvPr/>
          </p:nvSpPr>
          <p:spPr>
            <a:xfrm>
              <a:off x="3992874" y="1218900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View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F867AE-70D6-44C0-BDAE-78A736070034}"/>
                </a:ext>
              </a:extLst>
            </p:cNvPr>
            <p:cNvSpPr txBox="1"/>
            <p:nvPr/>
          </p:nvSpPr>
          <p:spPr>
            <a:xfrm>
              <a:off x="7741914" y="1218900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View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C543B97-9DE5-4473-AA53-0F9317FEED8D}"/>
                </a:ext>
              </a:extLst>
            </p:cNvPr>
            <p:cNvCxnSpPr/>
            <p:nvPr/>
          </p:nvCxnSpPr>
          <p:spPr>
            <a:xfrm>
              <a:off x="1498270" y="2208810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59B8C15-D4CE-49C4-B513-C12034106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904" y="2208810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611387-677C-467B-B36C-850384E20102}"/>
                </a:ext>
              </a:extLst>
            </p:cNvPr>
            <p:cNvCxnSpPr/>
            <p:nvPr/>
          </p:nvCxnSpPr>
          <p:spPr>
            <a:xfrm>
              <a:off x="4490851" y="2196934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90FA116-8095-498F-834D-DC091967A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485" y="2196934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987A287-9F54-4A0E-9400-C27493820DB9}"/>
                </a:ext>
              </a:extLst>
            </p:cNvPr>
            <p:cNvCxnSpPr/>
            <p:nvPr/>
          </p:nvCxnSpPr>
          <p:spPr>
            <a:xfrm>
              <a:off x="8302830" y="2208810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B556E11-A08C-40DD-AC4F-BAF3B0742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3464" y="2208810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BB7ED10-2D1B-4D1D-A00B-53C04FDDD752}"/>
                </a:ext>
              </a:extLst>
            </p:cNvPr>
            <p:cNvCxnSpPr/>
            <p:nvPr/>
          </p:nvCxnSpPr>
          <p:spPr>
            <a:xfrm>
              <a:off x="8350332" y="4298867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7744425-4A0F-4501-A43A-E792A28E7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0966" y="4298867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471A1A7-30AC-4A4A-A4EE-1B33CEE0ECAB}"/>
                </a:ext>
              </a:extLst>
            </p:cNvPr>
            <p:cNvCxnSpPr/>
            <p:nvPr/>
          </p:nvCxnSpPr>
          <p:spPr>
            <a:xfrm>
              <a:off x="4502726" y="4275116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35FD5E0-57C7-490E-8537-F4F1726AA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360" y="4275116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41959C0-91B1-4629-8F62-C7D50A28A04C}"/>
                </a:ext>
              </a:extLst>
            </p:cNvPr>
            <p:cNvCxnSpPr/>
            <p:nvPr/>
          </p:nvCxnSpPr>
          <p:spPr>
            <a:xfrm>
              <a:off x="1498270" y="4298867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6C525EC-52F4-4316-BE66-6104E3D5A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8904" y="4298867"/>
              <a:ext cx="0" cy="60564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66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E1DF0-1A1B-4CE7-8C46-112054BD75D4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EE8D9-B2F4-411F-B78C-63D228FF4778}"/>
              </a:ext>
            </a:extLst>
          </p:cNvPr>
          <p:cNvSpPr txBox="1"/>
          <p:nvPr/>
        </p:nvSpPr>
        <p:spPr>
          <a:xfrm>
            <a:off x="137160" y="16764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3200" b="1" dirty="0">
                <a:ln/>
                <a:solidFill>
                  <a:schemeClr val="accent3"/>
                </a:solidFill>
              </a:rPr>
              <a:t>MVC </a:t>
            </a:r>
            <a:r>
              <a:rPr lang="ko-KR" altLang="en-US" sz="3200" b="1" dirty="0">
                <a:ln/>
                <a:solidFill>
                  <a:schemeClr val="accent3"/>
                </a:solidFill>
              </a:rPr>
              <a:t>패턴 특징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9D9D909-BC85-4968-B2AF-415059511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343630"/>
              </p:ext>
            </p:extLst>
          </p:nvPr>
        </p:nvGraphicFramePr>
        <p:xfrm>
          <a:off x="393700" y="1104780"/>
          <a:ext cx="11207750" cy="500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49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E1DF0-1A1B-4CE7-8C46-112054BD75D4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pattFill prst="dk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8D587A-AEAD-4DAD-A0F2-29555CE1D9BB}"/>
              </a:ext>
            </a:extLst>
          </p:cNvPr>
          <p:cNvSpPr/>
          <p:nvPr/>
        </p:nvSpPr>
        <p:spPr>
          <a:xfrm>
            <a:off x="2781300" y="6107668"/>
            <a:ext cx="954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https://terms.naver.com/entry.nhn?docId=3532956&amp;cid=58528&amp;categoryId=58528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AF8C-C722-47AA-A437-A0CAD5721CFE}"/>
              </a:ext>
            </a:extLst>
          </p:cNvPr>
          <p:cNvSpPr txBox="1"/>
          <p:nvPr/>
        </p:nvSpPr>
        <p:spPr>
          <a:xfrm>
            <a:off x="137160" y="16764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3200" b="1" dirty="0">
                <a:ln/>
                <a:solidFill>
                  <a:schemeClr val="accent3"/>
                </a:solidFill>
              </a:rPr>
              <a:t>MVC </a:t>
            </a:r>
            <a:r>
              <a:rPr lang="ko-KR" altLang="en-US" sz="3200" b="1" dirty="0">
                <a:ln/>
                <a:solidFill>
                  <a:schemeClr val="accent3"/>
                </a:solidFill>
              </a:rPr>
              <a:t>패턴 특징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C243BE3-09CD-415F-AE0A-CE6B9B670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799439"/>
              </p:ext>
            </p:extLst>
          </p:nvPr>
        </p:nvGraphicFramePr>
        <p:xfrm>
          <a:off x="554355" y="1121747"/>
          <a:ext cx="11083289" cy="460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78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363</Words>
  <Application>Microsoft Office PowerPoint</Application>
  <PresentationFormat>와이드스크린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KimEunSong</dc:creator>
  <cp:lastModifiedBy>KimEunSong</cp:lastModifiedBy>
  <cp:revision>11</cp:revision>
  <dcterms:created xsi:type="dcterms:W3CDTF">2019-03-03T11:25:26Z</dcterms:created>
  <dcterms:modified xsi:type="dcterms:W3CDTF">2019-03-04T11:54:27Z</dcterms:modified>
</cp:coreProperties>
</file>