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6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7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50B9-776E-4B96-834E-DB56E8CF811E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6AFC-20D2-45EA-9405-A641C4DBC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837536&amp;cid=40942&amp;categoryId=32837" TargetMode="External"/><Relationship Id="rId2" Type="http://schemas.openxmlformats.org/officeDocument/2006/relationships/hyperlink" Target="https://opentutorials.org/course/697/38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8428" y="1209117"/>
            <a:ext cx="140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odel</a:t>
            </a:r>
            <a:endParaRPr lang="en-US" altLang="ko-KR" sz="4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39852" y="2459551"/>
            <a:ext cx="1175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iew</a:t>
            </a:r>
            <a:endParaRPr lang="en-US" altLang="ko-KR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37283" y="3709985"/>
            <a:ext cx="260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ontroller</a:t>
            </a:r>
            <a:endParaRPr lang="en-US" altLang="ko-KR" sz="4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79908" y="401795"/>
            <a:ext cx="1612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0504" y="1652230"/>
            <a:ext cx="11282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V</a:t>
            </a:r>
            <a:endParaRPr lang="en-US" altLang="ko-KR" sz="7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08908" y="2902665"/>
            <a:ext cx="13002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5066" y="1755605"/>
            <a:ext cx="49287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/>
              <a:t>Pattern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7370" y="3709985"/>
            <a:ext cx="170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김선민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0" y="5181528"/>
            <a:ext cx="748966" cy="137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31" y="5207827"/>
            <a:ext cx="3629025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66" y="5181528"/>
            <a:ext cx="2564996" cy="13070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22" y="5181528"/>
            <a:ext cx="3036628" cy="13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077" y="457200"/>
            <a:ext cx="230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Framework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1847"/>
            <a:ext cx="10989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사전적 정의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어플리케이션이나 솔루션의 개발을 수월하게 하기 위해 소프트웨어의 구체적 기능들에 해당하는 부분의 설계와 구현을 재사용 가능하도록 </a:t>
            </a:r>
            <a:r>
              <a:rPr lang="ko-KR" altLang="en-US" dirty="0" err="1"/>
              <a:t>협업화된</a:t>
            </a:r>
            <a:r>
              <a:rPr lang="ko-KR" altLang="en-US" dirty="0"/>
              <a:t> 형태로 제공하는 소프트웨어 환경을 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/>
              <a:t>Framework</a:t>
            </a:r>
            <a:r>
              <a:rPr lang="ko-KR" altLang="en-US" dirty="0"/>
              <a:t>는 우리가 지금까지 했던 </a:t>
            </a:r>
            <a:r>
              <a:rPr lang="en-US" altLang="ko-KR" dirty="0" err="1"/>
              <a:t>DataBase</a:t>
            </a:r>
            <a:r>
              <a:rPr lang="ko-KR" altLang="en-US" dirty="0"/>
              <a:t>와의 연결</a:t>
            </a:r>
            <a:r>
              <a:rPr lang="en-US" altLang="ko-KR" dirty="0"/>
              <a:t>,</a:t>
            </a:r>
            <a:r>
              <a:rPr lang="ko-KR" altLang="en-US" dirty="0"/>
              <a:t> 서버를 동작시키는 것</a:t>
            </a:r>
            <a:r>
              <a:rPr lang="en-US" altLang="ko-KR" dirty="0"/>
              <a:t> </a:t>
            </a:r>
            <a:r>
              <a:rPr lang="ko-KR" altLang="en-US" dirty="0" smtClean="0"/>
              <a:t>등을 미리 손 쉽게 할 수 있도록 만들어 놓은 것이라고 요약할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에는 데이터베이스 부분을 제작하는 것과 사용자에게 보여질 부분을 제작하는 것</a:t>
            </a:r>
            <a:r>
              <a:rPr lang="en-US" altLang="ko-KR" dirty="0"/>
              <a:t>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두 부분을 연결하고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조작하는 부분으로 나누어지는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패턴이라는 것이 존재한다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44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MVC </a:t>
            </a:r>
            <a:r>
              <a:rPr lang="ko-KR" altLang="en-US" sz="3200" smtClean="0"/>
              <a:t>패턴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7076" y="1803339"/>
            <a:ext cx="1105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Model      :</a:t>
            </a:r>
            <a:r>
              <a:rPr lang="ko-KR" altLang="en-US" dirty="0"/>
              <a:t> 사용자에게 보여지지 않는 데이터베이스를 </a:t>
            </a:r>
            <a:r>
              <a:rPr lang="ko-KR" altLang="en-US" dirty="0" smtClean="0"/>
              <a:t>다루는 부분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07076" y="1434007"/>
            <a:ext cx="1628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 </a:t>
            </a:r>
            <a:r>
              <a:rPr lang="ko-KR" altLang="en-US" dirty="0"/>
              <a:t>패턴은</a:t>
            </a:r>
            <a:r>
              <a:rPr lang="en-US" altLang="ko-KR" dirty="0"/>
              <a:t>…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075" y="2195371"/>
            <a:ext cx="1105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View        : </a:t>
            </a:r>
            <a:r>
              <a:rPr lang="ko-KR" altLang="en-US" dirty="0" smtClean="0"/>
              <a:t>사용자에게 보여지는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사용자로부터 입력을 받는 부분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7075" y="2587403"/>
            <a:ext cx="1105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Controller :</a:t>
            </a:r>
            <a:r>
              <a:rPr lang="ko-KR" altLang="en-US" dirty="0"/>
              <a:t>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조작하고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서로를 연결시켜주는 부분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07074" y="3087408"/>
            <a:ext cx="11186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이렇게 세 가지의 부분으로 나누어진 것은 한 사람이 어플리케이션을 제작할 때도</a:t>
            </a:r>
            <a:r>
              <a:rPr lang="en-US" altLang="ko-KR" dirty="0"/>
              <a:t>, </a:t>
            </a:r>
            <a:r>
              <a:rPr lang="ko-KR" altLang="en-US" dirty="0"/>
              <a:t>일의 능률이 상승하지만</a:t>
            </a:r>
            <a:r>
              <a:rPr lang="en-US" altLang="ko-KR" dirty="0"/>
              <a:t>, </a:t>
            </a:r>
            <a:r>
              <a:rPr lang="ko-KR" altLang="en-US" dirty="0"/>
              <a:t>협업을 할 때</a:t>
            </a:r>
            <a:r>
              <a:rPr lang="en-US" altLang="ko-KR" dirty="0"/>
              <a:t> </a:t>
            </a:r>
            <a:r>
              <a:rPr lang="ko-KR" altLang="en-US" dirty="0"/>
              <a:t>큰 효과를 얻을 수 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954" y="4110181"/>
            <a:ext cx="481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어플리케이션 제작을 </a:t>
            </a:r>
            <a:r>
              <a:rPr lang="ko-KR" altLang="en-US" dirty="0" smtClean="0"/>
              <a:t>분업하여 </a:t>
            </a:r>
            <a:r>
              <a:rPr lang="ko-KR" altLang="en-US" dirty="0" smtClean="0"/>
              <a:t>빠르게 진행할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체계적인 코드로 유지보수에 용이함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00154" y="4110181"/>
            <a:ext cx="481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ko-KR" altLang="en-US" dirty="0" smtClean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프래임워크가 제공하는 구조를 공부를 해야한다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이미 </a:t>
            </a:r>
            <a:r>
              <a:rPr lang="ko-KR" altLang="en-US" dirty="0"/>
              <a:t>설계된 구조에 작업을 </a:t>
            </a:r>
            <a:r>
              <a:rPr lang="ko-KR" altLang="en-US" dirty="0" smtClean="0"/>
              <a:t>하기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자유로운 개발에 한계가 있음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50982" y="1330037"/>
            <a:ext cx="11471563" cy="252152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어떠한 웹 페이지에서 회원가입을 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서비스를 즐기는 과정을 바탕으로 </a:t>
            </a:r>
            <a:r>
              <a:rPr lang="en-US" altLang="ko-KR" dirty="0" smtClean="0"/>
              <a:t>view, model, controller</a:t>
            </a:r>
            <a:r>
              <a:rPr lang="ko-KR" altLang="en-US" dirty="0" smtClean="0"/>
              <a:t>를 설명 해 보려고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아래에 보이는 회원가입 페이지를 사용자에게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사용자로부터 입력을 받는 부분까지는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영역입니다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처럼 웹 서비스들을 보여주는 것 까지도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영역이라고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3" y="3150864"/>
            <a:ext cx="2361546" cy="320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010" y="6358476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37" y="3150864"/>
            <a:ext cx="7512154" cy="3207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9032" y="6358476"/>
            <a:ext cx="2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Controller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1847"/>
            <a:ext cx="1098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 사용자로부터 받은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등을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영역의 어딘가에 알려주는 역할을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에서 저장을 완료 후 로그인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en-US" altLang="ko-KR" dirty="0"/>
              <a:t>C</a:t>
            </a:r>
            <a:r>
              <a:rPr lang="en-US" altLang="ko-KR" dirty="0" smtClean="0"/>
              <a:t>ontroller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에 있는 정보와 사용자로부터 얻은 아이디와 비밀번호를 비교 후 </a:t>
            </a:r>
            <a:r>
              <a:rPr lang="en-US" altLang="ko-KR" dirty="0" smtClean="0"/>
              <a:t>view </a:t>
            </a:r>
            <a:r>
              <a:rPr lang="ko-KR" altLang="en-US" dirty="0" err="1" smtClean="0"/>
              <a:t>영역에게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완료되었습니다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 출력하도록 조작을 하는 부분을 담당하고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89" y="3890356"/>
            <a:ext cx="10480736" cy="2219499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1320800" y="2997460"/>
            <a:ext cx="3962400" cy="8032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View~  </a:t>
            </a:r>
            <a:r>
              <a:rPr lang="ko-KR" altLang="en-US" dirty="0" smtClean="0">
                <a:solidFill>
                  <a:schemeClr val="tx1"/>
                </a:solidFill>
              </a:rPr>
              <a:t>사용자에게 급상승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보여주거라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692639"/>
            <a:ext cx="29177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 The Controller  &gt;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3875" y="6109855"/>
            <a:ext cx="26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네이버 메인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457200"/>
            <a:ext cx="51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Model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1847"/>
            <a:ext cx="1098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1847"/>
            <a:ext cx="1098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알려준 사용자의 이름과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해당 공간에 저장을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시 호출을 하여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에게 전달을 하는 영역입니다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53" y="2725060"/>
            <a:ext cx="4114015" cy="34176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16" y="2425049"/>
            <a:ext cx="2441402" cy="18207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5" y="2829961"/>
            <a:ext cx="2704627" cy="32078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4886" y="5992640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&lt;View&gt;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21198" y="4245756"/>
            <a:ext cx="214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&lt;The Controller&gt;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56817" y="6142759"/>
            <a:ext cx="136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&lt;Model&gt;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00582" y="3882005"/>
            <a:ext cx="871334" cy="505441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813318" y="3767682"/>
            <a:ext cx="871334" cy="553698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813318" y="2871922"/>
            <a:ext cx="797446" cy="529883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463636" y="2946629"/>
            <a:ext cx="871335" cy="455176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형 설명선 27"/>
          <p:cNvSpPr/>
          <p:nvPr/>
        </p:nvSpPr>
        <p:spPr>
          <a:xfrm flipV="1">
            <a:off x="5782363" y="4529136"/>
            <a:ext cx="3123795" cy="97622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1466" y="4661147"/>
            <a:ext cx="22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김선민님의</a:t>
            </a:r>
            <a:r>
              <a:rPr lang="ko-KR" altLang="en-US" dirty="0" smtClean="0"/>
              <a:t> 정보를 알려줘</a:t>
            </a:r>
            <a:r>
              <a:rPr lang="en-US" altLang="ko-KR" dirty="0" smtClean="0"/>
              <a:t>! </a:t>
            </a:r>
            <a:r>
              <a:rPr lang="ko-KR" altLang="en-US" dirty="0" smtClean="0"/>
              <a:t>빨리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0" name="타원형 설명선 29"/>
          <p:cNvSpPr/>
          <p:nvPr/>
        </p:nvSpPr>
        <p:spPr>
          <a:xfrm rot="20039207" flipH="1" flipV="1">
            <a:off x="1110143" y="3944256"/>
            <a:ext cx="2813628" cy="97622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039207">
            <a:off x="1406992" y="4125437"/>
            <a:ext cx="214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김선민님이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하신답니다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5" name="타원형 설명선 4"/>
          <p:cNvSpPr/>
          <p:nvPr/>
        </p:nvSpPr>
        <p:spPr>
          <a:xfrm>
            <a:off x="10771379" y="4159340"/>
            <a:ext cx="675246" cy="660232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넵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5" y="628073"/>
            <a:ext cx="11148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opentutorials.org/course/697/3828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위키백과 </a:t>
            </a:r>
            <a:r>
              <a:rPr lang="en-US" altLang="ko-KR" dirty="0"/>
              <a:t>:https://ko.wikipedia.org/wiki/%EB%AA%A8%EB%8D%B8-%</a:t>
            </a:r>
            <a:r>
              <a:rPr lang="en-US" altLang="ko-KR" dirty="0" smtClean="0"/>
              <a:t>EB%B7%B0-%EC%BB%A8%ED%8A%B8%EB%A1%A4%EB%9F%AC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네이버 </a:t>
            </a:r>
            <a:r>
              <a:rPr lang="ko-KR" altLang="en-US" dirty="0" err="1" smtClean="0"/>
              <a:t>두산백과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terms.naver.com/entry.nhn?docId=2837536&amp;cid=40942&amp;categoryId=32837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342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선민</dc:creator>
  <cp:lastModifiedBy>김 선민</cp:lastModifiedBy>
  <cp:revision>40</cp:revision>
  <dcterms:created xsi:type="dcterms:W3CDTF">2019-02-28T15:14:55Z</dcterms:created>
  <dcterms:modified xsi:type="dcterms:W3CDTF">2019-03-03T07:59:33Z</dcterms:modified>
</cp:coreProperties>
</file>