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46" d="100"/>
          <a:sy n="46" d="100"/>
        </p:scale>
        <p:origin x="60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3/3/2019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AA%A8%EB%8D%B8-%EB%B7%B0-%EC%BB%A8%ED%8A%B8%EB%A1%A4%EB%9F%AC" TargetMode="External"/><Relationship Id="rId2" Type="http://schemas.openxmlformats.org/officeDocument/2006/relationships/hyperlink" Target="https://m.blog.naver.com/jhc9639/22096703458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8800" dirty="0" smtClean="0"/>
              <a:t>MVC</a:t>
            </a:r>
            <a:r>
              <a:rPr lang="ko-KR" altLang="en-US" sz="8800" dirty="0" smtClean="0"/>
              <a:t>패턴</a:t>
            </a:r>
            <a:endParaRPr lang="ko-KR" altLang="en-US" sz="8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51560" y="5049862"/>
            <a:ext cx="3187931" cy="60279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오픈소스 </a:t>
            </a:r>
            <a:r>
              <a:rPr lang="ko-KR" altLang="en-US" sz="3200" dirty="0" err="1" smtClean="0"/>
              <a:t>이초롱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0696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35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848" y="837923"/>
            <a:ext cx="3315116" cy="1406513"/>
          </a:xfrm>
        </p:spPr>
        <p:txBody>
          <a:bodyPr>
            <a:normAutofit/>
          </a:bodyPr>
          <a:lstStyle/>
          <a:p>
            <a:r>
              <a:rPr lang="en-US" altLang="ko-KR" sz="6600" dirty="0" smtClean="0"/>
              <a:t>Index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848" y="2807208"/>
            <a:ext cx="6515516" cy="26376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4000" dirty="0" smtClean="0"/>
              <a:t>MVC</a:t>
            </a:r>
            <a:r>
              <a:rPr lang="ko-KR" altLang="en-US" sz="4000" dirty="0" smtClean="0"/>
              <a:t>패턴의 정의</a:t>
            </a:r>
            <a:endParaRPr lang="en-US" altLang="ko-KR" sz="4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4000" dirty="0"/>
              <a:t>MVC</a:t>
            </a:r>
            <a:r>
              <a:rPr lang="ko-KR" altLang="en-US" sz="4000" dirty="0" smtClean="0"/>
              <a:t>패턴의 구성 요소</a:t>
            </a:r>
            <a:endParaRPr lang="en-US" altLang="ko-KR" sz="4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4000" dirty="0" smtClean="0"/>
              <a:t>MVC</a:t>
            </a:r>
            <a:r>
              <a:rPr lang="ko-KR" altLang="en-US" sz="4000" dirty="0" smtClean="0"/>
              <a:t>패턴의 의의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6255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848" y="339160"/>
            <a:ext cx="5933625" cy="1177913"/>
          </a:xfrm>
        </p:spPr>
        <p:txBody>
          <a:bodyPr/>
          <a:lstStyle/>
          <a:p>
            <a:r>
              <a:rPr lang="en-US" altLang="ko-KR" dirty="0" smtClean="0"/>
              <a:t>1. MVC</a:t>
            </a:r>
            <a:r>
              <a:rPr lang="ko-KR" altLang="en-US" dirty="0" smtClean="0"/>
              <a:t>패턴의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848" y="1768117"/>
            <a:ext cx="9986079" cy="42793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700" dirty="0" smtClean="0"/>
              <a:t>Model </a:t>
            </a:r>
            <a:r>
              <a:rPr lang="en-US" altLang="ko-KR" sz="2700" dirty="0"/>
              <a:t>View </a:t>
            </a:r>
            <a:r>
              <a:rPr lang="en-US" altLang="ko-KR" sz="2700" dirty="0" smtClean="0"/>
              <a:t>Controller</a:t>
            </a:r>
            <a:endParaRPr lang="en-US" altLang="ko-KR" sz="2700" dirty="0"/>
          </a:p>
          <a:p>
            <a:pPr>
              <a:lnSpc>
                <a:spcPct val="110000"/>
              </a:lnSpc>
            </a:pPr>
            <a:r>
              <a:rPr lang="ko-KR" altLang="en-US" sz="2700" dirty="0" smtClean="0"/>
              <a:t>소프트웨어 공학에서 사용되는 소프트웨어 디자인 패턴</a:t>
            </a:r>
            <a:r>
              <a:rPr lang="en-US" altLang="ko-KR" sz="27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700" dirty="0" smtClean="0"/>
              <a:t>프로그램이나 소프트웨어 개발 중 발생했던 문제점들과</a:t>
            </a:r>
            <a:r>
              <a:rPr lang="en-US" altLang="ko-KR" sz="2700" dirty="0" smtClean="0"/>
              <a:t>,</a:t>
            </a:r>
            <a:r>
              <a:rPr lang="ko-KR" altLang="en-US" sz="2700" dirty="0" smtClean="0"/>
              <a:t> 상황에 따라 간편하게 적용해 사용할 수 있는 부분을 모두 정리하여 특정한 </a:t>
            </a:r>
            <a:r>
              <a:rPr lang="en-US" altLang="ko-KR" sz="2700" dirty="0" smtClean="0"/>
              <a:t>“</a:t>
            </a:r>
            <a:r>
              <a:rPr lang="ko-KR" altLang="en-US" sz="2700" dirty="0" smtClean="0"/>
              <a:t>규약</a:t>
            </a:r>
            <a:r>
              <a:rPr lang="en-US" altLang="ko-KR" sz="2700" dirty="0" smtClean="0"/>
              <a:t>”</a:t>
            </a:r>
            <a:r>
              <a:rPr lang="ko-KR" altLang="en-US" sz="2700" dirty="0" smtClean="0"/>
              <a:t>을 통해 쉽게 쓸 수 있는 형태로 만든 것</a:t>
            </a:r>
            <a:r>
              <a:rPr lang="en-US" altLang="ko-KR" sz="27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700" dirty="0" smtClean="0"/>
              <a:t>사용자 인터페이스와 비즈니스 </a:t>
            </a:r>
            <a:r>
              <a:rPr lang="ko-KR" altLang="en-US" sz="2700" dirty="0" err="1" smtClean="0"/>
              <a:t>로직을</a:t>
            </a:r>
            <a:r>
              <a:rPr lang="ko-KR" altLang="en-US" sz="2700" dirty="0" smtClean="0"/>
              <a:t> 분리시켜</a:t>
            </a:r>
            <a:r>
              <a:rPr lang="en-US" altLang="ko-KR" sz="2700" dirty="0" smtClean="0"/>
              <a:t>,</a:t>
            </a:r>
            <a:r>
              <a:rPr lang="ko-KR" altLang="en-US" sz="2700" dirty="0" smtClean="0"/>
              <a:t> 애플리케이션의 시각적 요소나 그 이면에서 실행되는 비즈니스 </a:t>
            </a:r>
            <a:r>
              <a:rPr lang="ko-KR" altLang="en-US" sz="2700" dirty="0" err="1" smtClean="0"/>
              <a:t>로직을</a:t>
            </a:r>
            <a:r>
              <a:rPr lang="ko-KR" altLang="en-US" sz="2700" dirty="0" smtClean="0"/>
              <a:t> 서로 영향 주지 않고 쉽게 수정할 수 있다</a:t>
            </a:r>
            <a:r>
              <a:rPr lang="en-US" altLang="ko-KR" sz="2700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67894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975" y="318378"/>
            <a:ext cx="7326007" cy="1219477"/>
          </a:xfrm>
        </p:spPr>
        <p:txBody>
          <a:bodyPr/>
          <a:lstStyle/>
          <a:p>
            <a:r>
              <a:rPr lang="en-US" altLang="ko-KR" dirty="0" smtClean="0"/>
              <a:t>2. MVC</a:t>
            </a:r>
            <a:r>
              <a:rPr lang="ko-KR" altLang="en-US" dirty="0" smtClean="0"/>
              <a:t>패턴의 구성 요소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1537855"/>
            <a:ext cx="9688483" cy="4468813"/>
          </a:xfrm>
        </p:spPr>
      </p:pic>
      <p:sp>
        <p:nvSpPr>
          <p:cNvPr id="10" name="TextBox 9"/>
          <p:cNvSpPr txBox="1"/>
          <p:nvPr/>
        </p:nvSpPr>
        <p:spPr>
          <a:xfrm>
            <a:off x="5299363" y="6234546"/>
            <a:ext cx="576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/>
              <a:t>. https://m.blog.naver.com/jhc9639/220967034588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7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975" y="318378"/>
            <a:ext cx="7326007" cy="1219477"/>
          </a:xfrm>
        </p:spPr>
        <p:txBody>
          <a:bodyPr/>
          <a:lstStyle/>
          <a:p>
            <a:r>
              <a:rPr lang="en-US" altLang="ko-KR" dirty="0" smtClean="0"/>
              <a:t>2. MVC</a:t>
            </a:r>
            <a:r>
              <a:rPr lang="ko-KR" altLang="en-US" dirty="0" smtClean="0"/>
              <a:t>패턴의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975" y="1581080"/>
            <a:ext cx="10027516" cy="463268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4000" dirty="0" smtClean="0"/>
              <a:t>Model</a:t>
            </a:r>
          </a:p>
          <a:p>
            <a:pPr lvl="1"/>
            <a:endParaRPr lang="en-US" altLang="ko-KR" sz="2800" dirty="0" smtClean="0"/>
          </a:p>
          <a:p>
            <a:pPr lvl="1"/>
            <a:r>
              <a:rPr lang="ko-KR" altLang="en-US" sz="2800" dirty="0" smtClean="0"/>
              <a:t>애플리케이션의 정보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데이타베이스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데이터</a:t>
            </a:r>
            <a:r>
              <a:rPr lang="en-US" altLang="ko-KR" sz="2800" dirty="0" smtClean="0"/>
              <a:t>), </a:t>
            </a:r>
            <a:r>
              <a:rPr lang="ko-KR" altLang="en-US" sz="2800" dirty="0" smtClean="0"/>
              <a:t>상수의 초기화 값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변수 등을 뜻함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또한 이러한 데이터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정보들의 가공을</a:t>
            </a:r>
            <a:endParaRPr lang="en-US" altLang="ko-KR" sz="2800" dirty="0" smtClean="0"/>
          </a:p>
          <a:p>
            <a:pPr marL="274320" lvl="1" indent="0">
              <a:buNone/>
            </a:pPr>
            <a:r>
              <a:rPr lang="ko-KR" altLang="en-US" sz="2800" dirty="0" smtClean="0"/>
              <a:t>  책임지는 컴포넌트</a:t>
            </a:r>
            <a:r>
              <a:rPr lang="en-US" altLang="ko-KR" sz="2800" dirty="0" smtClean="0"/>
              <a:t>.</a:t>
            </a:r>
          </a:p>
          <a:p>
            <a:pPr lvl="1"/>
            <a:endParaRPr lang="en-US" altLang="ko-KR" sz="2800" dirty="0" smtClean="0"/>
          </a:p>
          <a:p>
            <a:pPr marL="731520" lvl="1" indent="-457200">
              <a:buFont typeface="+mj-lt"/>
              <a:buAutoNum type="arabicPeriod"/>
            </a:pPr>
            <a:r>
              <a:rPr lang="ko-KR" altLang="en-US" sz="2800" dirty="0" smtClean="0"/>
              <a:t>사용자가 편집하길 원하는 모든 데이터를 가지고 있어야 한다</a:t>
            </a:r>
            <a:r>
              <a:rPr lang="en-US" altLang="ko-KR" sz="2800" dirty="0" smtClean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ko-KR" altLang="en-US" sz="2800" dirty="0" smtClean="0"/>
              <a:t>뷰나 컨트롤러에 대해 어떤 정보도 알지 말아야 한다</a:t>
            </a:r>
            <a:r>
              <a:rPr lang="en-US" altLang="ko-KR" sz="2800" dirty="0" smtClean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ko-KR" altLang="en-US" sz="2800" dirty="0" smtClean="0"/>
              <a:t>변경이 일어나면 변경 통지에 대한 처리방법을 구현해야 한다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535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975" y="318378"/>
            <a:ext cx="7326007" cy="1219477"/>
          </a:xfrm>
        </p:spPr>
        <p:txBody>
          <a:bodyPr/>
          <a:lstStyle/>
          <a:p>
            <a:r>
              <a:rPr lang="en-US" altLang="ko-KR" dirty="0" smtClean="0"/>
              <a:t>2. MVC</a:t>
            </a:r>
            <a:r>
              <a:rPr lang="ko-KR" altLang="en-US" dirty="0" smtClean="0"/>
              <a:t>패턴의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975" y="1581080"/>
            <a:ext cx="10027516" cy="463268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ko-KR" sz="4000" dirty="0" smtClean="0"/>
              <a:t>View</a:t>
            </a:r>
          </a:p>
          <a:p>
            <a:pPr lvl="1"/>
            <a:endParaRPr lang="en-US" altLang="ko-KR" sz="2800" dirty="0" smtClean="0"/>
          </a:p>
          <a:p>
            <a:pPr lvl="1"/>
            <a:r>
              <a:rPr lang="en-US" altLang="ko-KR" sz="2800" dirty="0" smtClean="0"/>
              <a:t>Input </a:t>
            </a:r>
            <a:r>
              <a:rPr lang="ko-KR" altLang="en-US" sz="2800" dirty="0" smtClean="0"/>
              <a:t>텍스트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체크박스 항목 등과 같은 사용자 인터페이스 요소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데이터 및 객체의 입력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출력을 담당함</a:t>
            </a:r>
            <a:r>
              <a:rPr lang="en-US" altLang="ko-KR" sz="2800" dirty="0" smtClean="0"/>
              <a:t>.</a:t>
            </a:r>
          </a:p>
          <a:p>
            <a:pPr lvl="1"/>
            <a:endParaRPr lang="en-US" altLang="ko-KR" sz="2800" dirty="0"/>
          </a:p>
          <a:p>
            <a:pPr marL="788670" lvl="1" indent="-514350">
              <a:buFont typeface="+mj-lt"/>
              <a:buAutoNum type="arabicPeriod"/>
            </a:pPr>
            <a:r>
              <a:rPr lang="ko-KR" altLang="en-US" sz="2800" dirty="0" smtClean="0"/>
              <a:t>모델이 가지고있는 정보를 따로 저장해서는 안된다</a:t>
            </a:r>
            <a:r>
              <a:rPr lang="en-US" altLang="ko-KR" sz="2800" dirty="0" smtClean="0"/>
              <a:t>.</a:t>
            </a:r>
          </a:p>
          <a:p>
            <a:pPr marL="788670" lvl="1" indent="-514350">
              <a:buFont typeface="+mj-lt"/>
              <a:buAutoNum type="arabicPeriod"/>
            </a:pPr>
            <a:r>
              <a:rPr lang="ko-KR" altLang="en-US" sz="2800" dirty="0" smtClean="0"/>
              <a:t>모델이나 컨트롤러와 같이 다른 구성요소들을 몰라야 한다</a:t>
            </a:r>
            <a:r>
              <a:rPr lang="en-US" altLang="ko-KR" sz="2800" dirty="0" smtClean="0"/>
              <a:t>.</a:t>
            </a:r>
          </a:p>
          <a:p>
            <a:pPr marL="788670" lvl="1" indent="-514350">
              <a:buFont typeface="+mj-lt"/>
              <a:buAutoNum type="arabicPeriod"/>
            </a:pPr>
            <a:r>
              <a:rPr lang="ko-KR" altLang="en-US" sz="2800" dirty="0" smtClean="0"/>
              <a:t>변경이 일어나면 변경 통지에 대한 처리방법을 구현해야 한다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36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975" y="318378"/>
            <a:ext cx="7326007" cy="1219477"/>
          </a:xfrm>
        </p:spPr>
        <p:txBody>
          <a:bodyPr/>
          <a:lstStyle/>
          <a:p>
            <a:r>
              <a:rPr lang="en-US" altLang="ko-KR" dirty="0" smtClean="0"/>
              <a:t>2. MVC</a:t>
            </a:r>
            <a:r>
              <a:rPr lang="ko-KR" altLang="en-US" dirty="0" smtClean="0"/>
              <a:t>패턴의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975" y="1581080"/>
            <a:ext cx="10027516" cy="463268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ko-KR" sz="4000" dirty="0" smtClean="0"/>
              <a:t>Controller</a:t>
            </a:r>
          </a:p>
          <a:p>
            <a:pPr lvl="1"/>
            <a:endParaRPr lang="en-US" altLang="ko-KR" sz="2800" dirty="0" smtClean="0"/>
          </a:p>
          <a:p>
            <a:pPr lvl="1"/>
            <a:r>
              <a:rPr lang="ko-KR" altLang="en-US" sz="2800" dirty="0" smtClean="0"/>
              <a:t>데이터와 </a:t>
            </a:r>
            <a:r>
              <a:rPr lang="ko-KR" altLang="en-US" sz="2800" dirty="0"/>
              <a:t>사</a:t>
            </a:r>
            <a:r>
              <a:rPr lang="ko-KR" altLang="en-US" sz="2800" dirty="0" smtClean="0"/>
              <a:t>용자 인터페이스 요소들을 연결해주는 다리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사용자가 데이터를 클릭하고 수정하는 것에 대한 </a:t>
            </a:r>
            <a:r>
              <a:rPr lang="en-US" altLang="ko-KR" sz="2800" dirty="0" smtClean="0"/>
              <a:t>“</a:t>
            </a:r>
            <a:r>
              <a:rPr lang="ko-KR" altLang="en-US" sz="2800" dirty="0" smtClean="0"/>
              <a:t>이벤트</a:t>
            </a:r>
            <a:r>
              <a:rPr lang="en-US" altLang="ko-KR" sz="2800" dirty="0" smtClean="0"/>
              <a:t>”</a:t>
            </a:r>
            <a:r>
              <a:rPr lang="ko-KR" altLang="en-US" sz="2800" dirty="0" smtClean="0"/>
              <a:t>들을 처리하는 부분</a:t>
            </a:r>
            <a:r>
              <a:rPr lang="en-US" altLang="ko-KR" sz="2800" dirty="0" smtClean="0"/>
              <a:t>.</a:t>
            </a:r>
          </a:p>
          <a:p>
            <a:pPr lvl="1"/>
            <a:endParaRPr lang="en-US" altLang="ko-KR" sz="2800" dirty="0"/>
          </a:p>
          <a:p>
            <a:pPr marL="788670" lvl="1" indent="-514350">
              <a:buFont typeface="+mj-lt"/>
              <a:buAutoNum type="arabicPeriod"/>
            </a:pPr>
            <a:r>
              <a:rPr lang="ko-KR" altLang="en-US" sz="2800" dirty="0" smtClean="0"/>
              <a:t>모델이나 뷰에 대해 알고 있어야 한다</a:t>
            </a:r>
            <a:r>
              <a:rPr lang="en-US" altLang="ko-KR" sz="2800" dirty="0" smtClean="0"/>
              <a:t>.</a:t>
            </a:r>
          </a:p>
          <a:p>
            <a:pPr marL="788670" lvl="1" indent="-514350">
              <a:buFont typeface="+mj-lt"/>
              <a:buAutoNum type="arabicPeriod"/>
            </a:pPr>
            <a:r>
              <a:rPr lang="ko-KR" altLang="en-US" sz="2800" dirty="0" smtClean="0"/>
              <a:t>모델이나 뷰의 변경을 모니터링 해야 한다</a:t>
            </a:r>
            <a:r>
              <a:rPr lang="en-US" altLang="ko-KR" sz="2800" dirty="0" smtClean="0"/>
              <a:t>.</a:t>
            </a:r>
          </a:p>
          <a:p>
            <a:pPr marL="788670" lvl="1" indent="-514350">
              <a:buFont typeface="+mj-lt"/>
              <a:buAutoNum type="arabicPeriod"/>
            </a:pPr>
            <a:r>
              <a:rPr lang="ko-KR" altLang="en-US" sz="2800" dirty="0" smtClean="0"/>
              <a:t>애플리케이션의 메인 </a:t>
            </a:r>
            <a:r>
              <a:rPr lang="ko-KR" altLang="en-US" sz="2800" dirty="0" err="1" smtClean="0"/>
              <a:t>로직은</a:t>
            </a:r>
            <a:r>
              <a:rPr lang="ko-KR" altLang="en-US" sz="2800" dirty="0" smtClean="0"/>
              <a:t> 컨트롤러가 담당하게 된다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773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848" y="339160"/>
            <a:ext cx="5933625" cy="1177913"/>
          </a:xfrm>
        </p:spPr>
        <p:txBody>
          <a:bodyPr/>
          <a:lstStyle/>
          <a:p>
            <a:r>
              <a:rPr lang="en-US" altLang="ko-KR" dirty="0" smtClean="0"/>
              <a:t>3. MVC</a:t>
            </a:r>
            <a:r>
              <a:rPr lang="ko-KR" altLang="en-US" dirty="0" smtClean="0"/>
              <a:t>패턴의 의의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847" y="2287662"/>
            <a:ext cx="9799043" cy="328186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ko-KR" altLang="en-US" sz="2700" dirty="0" smtClean="0"/>
              <a:t>사용자가 보는 페이지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데이터 처리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그리고 이 둘을 중간에서 제어하는 컨트롤러 이렇게 세가지로 구성되는 하나의 애플리케이션을 만들면 각각 맡은 바에만 집중할 수 있게 된다</a:t>
            </a:r>
            <a:r>
              <a:rPr lang="en-US" altLang="ko-KR" sz="27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ko-KR" altLang="en-US" sz="2700" dirty="0" smtClean="0"/>
              <a:t>역할을 분리하여 각자의 역할에 집중할 수 있게 하여 개발을 함으로써 유지보수성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애플리케이션의 확장성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유연성이 높아지고 중복 코딩의 문제점도 사라질 수 있다</a:t>
            </a:r>
            <a:r>
              <a:rPr lang="en-US" altLang="ko-KR" sz="2700" dirty="0" smtClean="0"/>
              <a:t>.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78030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848" y="2121408"/>
            <a:ext cx="9757479" cy="3053265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m.blog.naver.com/jhc9639/220967034588</a:t>
            </a:r>
            <a:endParaRPr lang="en-US" altLang="ko-KR" sz="2400" dirty="0" smtClean="0"/>
          </a:p>
          <a:p>
            <a:r>
              <a:rPr lang="en-US" altLang="ko-KR" sz="2400" dirty="0">
                <a:hlinkClick r:id="rId3"/>
              </a:rPr>
              <a:t>https://ko.wikipedia.org/wiki/%EB%AA%A8%EB%8D%B8-%EB%B7%B0-%</a:t>
            </a:r>
            <a:r>
              <a:rPr lang="en-US" altLang="ko-KR" sz="2400" dirty="0" smtClean="0">
                <a:hlinkClick r:id="rId3"/>
              </a:rPr>
              <a:t>EC%BB%A8%ED%8A%B8%EB%A1%A4%EB%9F%AC</a:t>
            </a:r>
            <a:endParaRPr lang="en-US" altLang="ko-KR" sz="2400" dirty="0" smtClean="0"/>
          </a:p>
          <a:p>
            <a:r>
              <a:rPr lang="en-US" altLang="ko-KR" sz="2400" dirty="0"/>
              <a:t>https://opentutorials.org/course/697/3828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8767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54</TotalTime>
  <Words>325</Words>
  <Application>Microsoft Office PowerPoint</Application>
  <PresentationFormat>와이드스크린</PresentationFormat>
  <Paragraphs>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HY중고딕</vt:lpstr>
      <vt:lpstr>Arial</vt:lpstr>
      <vt:lpstr>Arial Black</vt:lpstr>
      <vt:lpstr>Wingdings</vt:lpstr>
      <vt:lpstr>목판</vt:lpstr>
      <vt:lpstr>MVC패턴</vt:lpstr>
      <vt:lpstr>Index</vt:lpstr>
      <vt:lpstr>1. MVC패턴의 정의</vt:lpstr>
      <vt:lpstr>2. MVC패턴의 구성 요소</vt:lpstr>
      <vt:lpstr>2. MVC패턴의 구성 요소</vt:lpstr>
      <vt:lpstr>2. MVC패턴의 구성 요소</vt:lpstr>
      <vt:lpstr>2. MVC패턴의 구성 요소</vt:lpstr>
      <vt:lpstr>3. MVC패턴의 의의</vt:lpstr>
      <vt:lpstr>참조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MVC패턴</dc:title>
  <dc:creator>이초</dc:creator>
  <cp:lastModifiedBy>이초</cp:lastModifiedBy>
  <cp:revision>9</cp:revision>
  <dcterms:created xsi:type="dcterms:W3CDTF">2019-03-03T02:12:47Z</dcterms:created>
  <dcterms:modified xsi:type="dcterms:W3CDTF">2019-03-03T03:06:53Z</dcterms:modified>
</cp:coreProperties>
</file>