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68" r:id="rId6"/>
    <p:sldId id="258" r:id="rId7"/>
    <p:sldId id="264" r:id="rId8"/>
    <p:sldId id="265" r:id="rId9"/>
    <p:sldId id="266" r:id="rId10"/>
    <p:sldId id="267" r:id="rId11"/>
    <p:sldId id="269" r:id="rId12"/>
    <p:sldId id="270" r:id="rId13"/>
    <p:sldId id="263" r:id="rId14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4683" y="2226518"/>
            <a:ext cx="13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54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9093" y="199568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내장객체와 </a:t>
            </a:r>
            <a:r>
              <a:rPr lang="ko-KR" altLang="en-US" sz="2800" dirty="0" err="1">
                <a:solidFill>
                  <a:srgbClr val="51A9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endParaRPr lang="ko-KR" altLang="en-US" sz="2800" dirty="0">
              <a:solidFill>
                <a:srgbClr val="51A9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562" y="1252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D20F6-B343-410E-AA80-388A9A07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663803"/>
            <a:ext cx="8372475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69D5D2-56C3-4FF5-8F56-305AE157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0" y="783957"/>
            <a:ext cx="8146680" cy="17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8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5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4633" y="675759"/>
            <a:ext cx="1374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rgbClr val="51A95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000" b="1" spc="-150" dirty="0">
              <a:solidFill>
                <a:srgbClr val="51A95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780" y="176320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 </a:t>
            </a:r>
            <a:r>
              <a:rPr lang="ko-KR" altLang="en-US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1337" y="223851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  </a:t>
            </a:r>
            <a:r>
              <a:rPr lang="ko-KR" altLang="en-US" sz="2000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r>
              <a:rPr lang="en-US" altLang="ko-KR" sz="2000" dirty="0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1259852"/>
            <a:ext cx="849694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pageContext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981FE-33B3-4014-B936-C1B276427894}"/>
              </a:ext>
            </a:extLst>
          </p:cNvPr>
          <p:cNvSpPr txBox="1"/>
          <p:nvPr/>
        </p:nvSpPr>
        <p:spPr>
          <a:xfrm>
            <a:off x="323528" y="1721356"/>
            <a:ext cx="849694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ea typeface="나눔바른고딕" panose="020B0603020101020101" pitchFamily="50" charset="-127"/>
              </a:rPr>
              <a:t>JSP </a:t>
            </a:r>
            <a:r>
              <a:rPr lang="ko-KR" altLang="en-US" dirty="0">
                <a:ea typeface="나눔바른고딕" panose="020B0603020101020101" pitchFamily="50" charset="-127"/>
              </a:rPr>
              <a:t>페이지에 대한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다른 내장 객체를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페이지의 흐름 제어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에러 </a:t>
            </a:r>
            <a:r>
              <a:rPr lang="ko-KR" altLang="en-US" dirty="0" err="1">
                <a:ea typeface="나눔바른고딕" panose="020B0603020101020101" pitchFamily="50" charset="-127"/>
              </a:rPr>
              <a:t>테이터</a:t>
            </a:r>
            <a:r>
              <a:rPr lang="ko-KR" altLang="en-US" dirty="0"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ea typeface="나눔바른고딕" panose="020B0603020101020101" pitchFamily="50" charset="-127"/>
              </a:rPr>
              <a:t>얻을때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1B1-E86E-4D7B-9699-255C9458FBA0}"/>
              </a:ext>
            </a:extLst>
          </p:cNvPr>
          <p:cNvSpPr txBox="1"/>
          <p:nvPr/>
        </p:nvSpPr>
        <p:spPr>
          <a:xfrm>
            <a:off x="323528" y="1920802"/>
            <a:ext cx="8496944" cy="130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브라우저와 같은 클라이언트로부터의 요청 정보를 담아 제공하는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ea typeface="나눔바른고딕" panose="020B0603020101020101" pitchFamily="50" charset="-127"/>
              </a:rPr>
              <a:t>request </a:t>
            </a:r>
            <a:r>
              <a:rPr lang="ko-KR" altLang="en-US" dirty="0">
                <a:ea typeface="나눔바른고딕" panose="020B0603020101020101" pitchFamily="50" charset="-127"/>
              </a:rPr>
              <a:t>의 객체는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이며</a:t>
            </a:r>
            <a:r>
              <a:rPr lang="en-US" altLang="ko-KR" dirty="0">
                <a:ea typeface="나눔바른고딕" panose="020B0603020101020101" pitchFamily="50" charset="-127"/>
              </a:rPr>
              <a:t> Servlet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 err="1">
                <a:ea typeface="나눔바른고딕" panose="020B0603020101020101" pitchFamily="50" charset="-127"/>
              </a:rPr>
              <a:t>doGet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과 </a:t>
            </a:r>
            <a:r>
              <a:rPr lang="en-US" altLang="ko-KR" dirty="0" err="1">
                <a:ea typeface="나눔바른고딕" panose="020B0603020101020101" pitchFamily="50" charset="-127"/>
              </a:rPr>
              <a:t>doPost</a:t>
            </a:r>
            <a:r>
              <a:rPr lang="en-US" altLang="ko-KR" dirty="0"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ea typeface="나눔바른고딕" panose="020B0603020101020101" pitchFamily="50" charset="-127"/>
              </a:rPr>
              <a:t>    </a:t>
            </a:r>
            <a:r>
              <a:rPr lang="ko-KR" altLang="en-US" dirty="0">
                <a:ea typeface="나눔바른고딕" panose="020B0603020101020101" pitchFamily="50" charset="-127"/>
              </a:rPr>
              <a:t>첫번째 파라미터로 </a:t>
            </a:r>
            <a:r>
              <a:rPr lang="en-US" altLang="ko-KR" dirty="0" err="1">
                <a:ea typeface="나눔바른고딕" panose="020B0603020101020101" pitchFamily="50" charset="-127"/>
              </a:rPr>
              <a:t>HttpServletRequest</a:t>
            </a:r>
            <a:r>
              <a:rPr lang="ko-KR" altLang="en-US" dirty="0">
                <a:ea typeface="나눔바른고딕" panose="020B0603020101020101" pitchFamily="50" charset="-127"/>
              </a:rPr>
              <a:t>를 받는것과 똑같다</a:t>
            </a:r>
          </a:p>
        </p:txBody>
      </p:sp>
    </p:spTree>
    <p:extLst>
      <p:ext uri="{BB962C8B-B14F-4D97-AF65-F5344CB8AC3E}">
        <p14:creationId xmlns:p14="http://schemas.microsoft.com/office/powerpoint/2010/main" val="9033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session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8E00-FB03-4028-A011-89B2114D48D8}"/>
              </a:ext>
            </a:extLst>
          </p:cNvPr>
          <p:cNvSpPr txBox="1"/>
          <p:nvPr/>
        </p:nvSpPr>
        <p:spPr>
          <a:xfrm>
            <a:off x="323528" y="1919648"/>
            <a:ext cx="849694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하나의 웹 브라우저의 정보를 유지하기 위한 세션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하나의 브라우저당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개가 할당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주로 회원관리 시스템에서 사용자 인증에 관련된 작업을 수행할 때 사용</a:t>
            </a:r>
          </a:p>
        </p:txBody>
      </p:sp>
    </p:spTree>
    <p:extLst>
      <p:ext uri="{BB962C8B-B14F-4D97-AF65-F5344CB8AC3E}">
        <p14:creationId xmlns:p14="http://schemas.microsoft.com/office/powerpoint/2010/main" val="931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7839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125219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내장객체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F584C-B95F-4633-AD16-1AE699540898}"/>
              </a:ext>
            </a:extLst>
          </p:cNvPr>
          <p:cNvSpPr txBox="1"/>
          <p:nvPr/>
        </p:nvSpPr>
        <p:spPr>
          <a:xfrm>
            <a:off x="323528" y="1505304"/>
            <a:ext cx="8496944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정보를 저장하고 있는 객체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어플리케이션당 </a:t>
            </a:r>
            <a:r>
              <a:rPr lang="en-US" altLang="ko-KR" dirty="0"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ea typeface="나눔바른고딕" panose="020B0603020101020101" pitchFamily="50" charset="-127"/>
              </a:rPr>
              <a:t>개의 객체가 생성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어플리케이션에서 공유하는 변수로 사용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어플리케이션의 설정 정보 및 자원에 대한 정보를 얻어내거나 </a:t>
            </a:r>
            <a:endParaRPr lang="en-US" altLang="ko-KR" dirty="0">
              <a:ea typeface="나눔바른고딕" panose="020B060302010102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ea typeface="나눔바른고딕" panose="020B0603020101020101" pitchFamily="50" charset="-127"/>
              </a:rPr>
              <a:t>웹 어플리케이션이 실행되고 있는 동안에 로그 정보와 관련된 기능들을 제공</a:t>
            </a:r>
            <a:endParaRPr lang="en-US" altLang="ko-KR" dirty="0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562" y="1252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JSP Scopeì ëí ì´ë¯¸ì§ ê²ìê²°ê³¼">
            <a:extLst>
              <a:ext uri="{FF2B5EF4-FFF2-40B4-BE49-F238E27FC236}">
                <a16:creationId xmlns:a16="http://schemas.microsoft.com/office/drawing/2014/main" id="{D84517E0-55DD-41B6-8637-7C26CEEB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99" y="771550"/>
            <a:ext cx="5286202" cy="41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0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562" y="12521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454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스코프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A2D0CA-8B5D-4C2C-BFCA-6157A912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694011"/>
            <a:ext cx="8362950" cy="2190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4B9485-ADB7-4ED6-8A0D-5BAC23D8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21802"/>
            <a:ext cx="8362950" cy="1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04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142</Words>
  <Application>Microsoft Office PowerPoint</Application>
  <PresentationFormat>화면 슬라이드 쇼(16:9)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Bold</vt:lpstr>
      <vt:lpstr>맑은 고딕</vt:lpstr>
      <vt:lpstr>나눔바른고딕</vt:lpstr>
      <vt:lpstr>Arial</vt:lpstr>
      <vt:lpstr>Wingdings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B</cp:lastModifiedBy>
  <cp:revision>32</cp:revision>
  <dcterms:created xsi:type="dcterms:W3CDTF">2016-07-29T12:19:15Z</dcterms:created>
  <dcterms:modified xsi:type="dcterms:W3CDTF">2019-03-31T13:28:01Z</dcterms:modified>
</cp:coreProperties>
</file>