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64" r:id="rId7"/>
    <p:sldId id="265" r:id="rId8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86470" autoAdjust="0"/>
  </p:normalViewPr>
  <p:slideViewPr>
    <p:cSldViewPr showGuides="1">
      <p:cViewPr varScale="1">
        <p:scale>
          <a:sx n="165" d="100"/>
          <a:sy n="165" d="100"/>
        </p:scale>
        <p:origin x="144" y="22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4AC83E-4F28-4EA9-9383-F794506A988C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2019년 2월 25일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3873BE6-AABF-4E77-8333-44B502740C47}" type="datetime4">
              <a:rPr lang="ko-KR" altLang="en-US" smtClean="0"/>
              <a:pPr/>
              <a:t>2019년 2월 25일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BB98AFB-CB0D-4DFE-87B9-B4B0D0DE73C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73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60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 smtClean="0"/>
              <a:t>바닥글 추가</a:t>
            </a:r>
            <a:endParaRPr lang="ko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4E24021-43AB-4E93-998D-699CE5E58B5C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 smtClean="0"/>
              <a:t>바닥글 추가</a:t>
            </a:r>
            <a:endParaRPr lang="ko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77BDE08-EF69-4CDE-9817-908A40DB987B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 smtClean="0"/>
              <a:t>바닥글 추가</a:t>
            </a:r>
            <a:endParaRPr lang="ko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3D5B25B-EC36-4BC0-84ED-D01E4AD690B3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98EE465E-3D0C-432A-9E67-582EEBBC8739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DB36429-B3C0-466B-BF6F-F6A206099674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845D1C0-D6DE-4F8D-8724-C16FFD36AC09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F694308-BEB5-43C2-96B3-777BAF31FA92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92518E5-899D-4F1C-B9C0-4153F589D8C4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9AB2EC4-AC50-4AAA-838D-1B8620D65867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BCA9A85-B5CB-4659-B7AD-2ADB675ACA4D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A2311A3-2538-42DE-AEC3-5B7A40B68862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77724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96012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097280" indent="-13716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23444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61158" y="533400"/>
            <a:ext cx="5749278" cy="339965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오버로딩</a:t>
            </a:r>
            <a:r>
              <a:rPr lang="en-US" altLang="ko-KR" dirty="0" smtClean="0"/>
              <a:t>(Overloading)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&amp;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오버라이딩</a:t>
            </a:r>
            <a:r>
              <a:rPr lang="en-US" altLang="ko-KR" dirty="0" smtClean="0"/>
              <a:t>(Overriding)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870276" y="4797152"/>
            <a:ext cx="1140768" cy="529456"/>
          </a:xfrm>
        </p:spPr>
        <p:txBody>
          <a:bodyPr/>
          <a:lstStyle/>
          <a:p>
            <a:r>
              <a:rPr lang="ko-KR" altLang="en-US" dirty="0" err="1" smtClean="0"/>
              <a:t>백현욱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오버로딩</a:t>
            </a:r>
            <a:r>
              <a:rPr lang="en-US" altLang="ko-KR" dirty="0" smtClean="0"/>
              <a:t>(Overloading)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3" y="1828800"/>
            <a:ext cx="5533256" cy="4191000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같은 이름의 메서드를 여러 개를 취하면서</a:t>
            </a:r>
            <a:endParaRPr lang="en-US" altLang="ko-KR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ko-KR" altLang="en-US" dirty="0" smtClean="0"/>
              <a:t>매개변수의 유형과 개수가 다르게 함</a:t>
            </a:r>
            <a:endParaRPr lang="en-US" altLang="ko-KR" dirty="0" smtClean="0"/>
          </a:p>
          <a:p>
            <a:pPr rtl="0"/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각 다른 형태로 호출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8" y="1832992"/>
            <a:ext cx="47053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오버라이딩</a:t>
            </a:r>
            <a:r>
              <a:rPr lang="en-US" altLang="ko-KR" dirty="0" smtClean="0"/>
              <a:t>(Overriding)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3" y="1828800"/>
            <a:ext cx="5533256" cy="4191000"/>
          </a:xfrm>
        </p:spPr>
        <p:txBody>
          <a:bodyPr rtlCol="0"/>
          <a:lstStyle/>
          <a:p>
            <a:pPr rtl="0"/>
            <a:r>
              <a:rPr lang="ko-KR" altLang="en-US" dirty="0" smtClean="0"/>
              <a:t>상속 관계의 있는 클래스 간에 </a:t>
            </a:r>
            <a:endParaRPr lang="en-US" altLang="ko-KR" dirty="0" smtClean="0"/>
          </a:p>
          <a:p>
            <a:pPr rtl="0"/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같은 </a:t>
            </a:r>
            <a:r>
              <a:rPr lang="ko-KR" altLang="en-US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메소드를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다시 정의 하여</a:t>
            </a:r>
            <a:endParaRPr lang="en-US" altLang="ko-KR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ko-KR" altLang="en-US" dirty="0" err="1" smtClean="0"/>
              <a:t>사용하는것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276" y="1556792"/>
            <a:ext cx="6724650" cy="1543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275" y="4168130"/>
            <a:ext cx="5833107" cy="26452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18828" y="1268760"/>
            <a:ext cx="120417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상위 </a:t>
            </a:r>
            <a:r>
              <a:rPr lang="en-US" altLang="ko-KR" b="1" dirty="0" smtClean="0">
                <a:solidFill>
                  <a:srgbClr val="FF0000"/>
                </a:solidFill>
              </a:rPr>
              <a:t>class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764" y="4139788"/>
            <a:ext cx="120417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하위 </a:t>
            </a:r>
            <a:r>
              <a:rPr lang="en-US" altLang="ko-KR" b="1" dirty="0" smtClean="0">
                <a:solidFill>
                  <a:srgbClr val="FF0000"/>
                </a:solidFill>
              </a:rPr>
              <a:t>class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102524" y="4437112"/>
            <a:ext cx="1944216" cy="246221"/>
            <a:chOff x="7102524" y="4437112"/>
            <a:chExt cx="1944216" cy="246221"/>
          </a:xfrm>
        </p:grpSpPr>
        <p:sp>
          <p:nvSpPr>
            <p:cNvPr id="8" name="TextBox 7"/>
            <p:cNvSpPr txBox="1"/>
            <p:nvPr/>
          </p:nvSpPr>
          <p:spPr>
            <a:xfrm>
              <a:off x="7167699" y="4437112"/>
              <a:ext cx="1879041" cy="24622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</a:rPr>
                <a:t>Extends 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로 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Animal class 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상속 </a:t>
              </a:r>
              <a:endParaRPr lang="ko-KR" altLang="en-US" sz="1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9" name="아래쪽 화살표 8"/>
            <p:cNvSpPr/>
            <p:nvPr/>
          </p:nvSpPr>
          <p:spPr>
            <a:xfrm rot="10800000">
              <a:off x="7102524" y="4502645"/>
              <a:ext cx="144016" cy="7848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102524" y="5271011"/>
            <a:ext cx="2298688" cy="246221"/>
            <a:chOff x="7967887" y="5271011"/>
            <a:chExt cx="2298688" cy="246221"/>
          </a:xfrm>
        </p:grpSpPr>
        <p:sp>
          <p:nvSpPr>
            <p:cNvPr id="12" name="TextBox 11"/>
            <p:cNvSpPr txBox="1"/>
            <p:nvPr/>
          </p:nvSpPr>
          <p:spPr>
            <a:xfrm>
              <a:off x="8103803" y="5271011"/>
              <a:ext cx="2162772" cy="24622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</a:rPr>
                <a:t>Animal class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의 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info </a:t>
              </a:r>
              <a:r>
                <a:rPr lang="ko-KR" altLang="en-US" sz="1000" dirty="0" err="1" smtClean="0">
                  <a:solidFill>
                    <a:srgbClr val="FF0000"/>
                  </a:solidFill>
                </a:rPr>
                <a:t>매소드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 재정의 </a:t>
              </a:r>
              <a:endParaRPr lang="ko-KR" altLang="en-US" sz="1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3" name="아래쪽 화살표 12"/>
            <p:cNvSpPr/>
            <p:nvPr/>
          </p:nvSpPr>
          <p:spPr>
            <a:xfrm rot="10800000">
              <a:off x="7967887" y="5344287"/>
              <a:ext cx="144016" cy="7848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05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 로딩과 오버라이딩의 차이점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2" y="2708920"/>
            <a:ext cx="8686801" cy="3310880"/>
          </a:xfrm>
        </p:spPr>
        <p:txBody>
          <a:bodyPr/>
          <a:lstStyle/>
          <a:p>
            <a:r>
              <a:rPr lang="ko-KR" altLang="en-US" dirty="0" err="1" smtClean="0"/>
              <a:t>오버로딩과</a:t>
            </a:r>
            <a:r>
              <a:rPr lang="ko-KR" altLang="en-US" dirty="0" smtClean="0"/>
              <a:t> 오버 라이딩은 비슷하면서 완전히 다른 환경을 가지고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오버로딩은 같은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매개변수 타입 과 개수의 변화로 차이점을 구분함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오버라이딩은 상속된 하위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가 상위 </a:t>
            </a:r>
            <a:r>
              <a:rPr lang="en-US" altLang="ko-KR" dirty="0" smtClean="0"/>
              <a:t>Class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새롭게 정의 해서 사용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058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비즈니스 전략 프레젠테이션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090_TF03460663.potx" id="{FE00F803-FA41-4137-8E06-6B4EB4A0E169}" vid="{EAEA946B-0AD2-4B40-BCF0-088097655EA4}"/>
    </a:ext>
  </a:extLst>
</a:theme>
</file>

<file path=ppt/theme/theme2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purl.org/dc/elements/1.1/"/>
    <ds:schemaRef ds:uri="http://www.w3.org/XML/1998/namespace"/>
    <ds:schemaRef ds:uri="http://schemas.microsoft.com/office/2006/documentManagement/types"/>
    <ds:schemaRef ds:uri="a4f35948-e619-41b3-aa29-22878b09cfd2"/>
    <ds:schemaRef ds:uri="40262f94-9f35-4ac3-9a90-690165a166b7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전략 프레젠테이션</Template>
  <TotalTime>94</TotalTime>
  <Words>95</Words>
  <Application>Microsoft Office PowerPoint</Application>
  <PresentationFormat>사용자 지정</PresentationFormat>
  <Paragraphs>21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바탕</vt:lpstr>
      <vt:lpstr>Arial</vt:lpstr>
      <vt:lpstr>Palatino Linotype</vt:lpstr>
      <vt:lpstr>비즈니스 전략 프레젠테이션</vt:lpstr>
      <vt:lpstr>오버로딩(Overloading)               &amp;  오버라이딩(Overriding)</vt:lpstr>
      <vt:lpstr>오버로딩(Overloading)</vt:lpstr>
      <vt:lpstr>오버라이딩(Overriding)</vt:lpstr>
      <vt:lpstr>오버 로딩과 오버라이딩의 차이점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오버로딩(Overloading)               &amp;  오버라이딩(Overriding)</dc:title>
  <dc:creator>admin</dc:creator>
  <cp:lastModifiedBy>admin</cp:lastModifiedBy>
  <cp:revision>7</cp:revision>
  <dcterms:created xsi:type="dcterms:W3CDTF">2019-02-20T17:31:34Z</dcterms:created>
  <dcterms:modified xsi:type="dcterms:W3CDTF">2019-02-24T17:06:51Z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