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p:sldMasterIdLst>
    <p:sldMasterId id="2147483690" r:id="rId7"/>
  </p:sldMasterIdLst>
  <p:notesMasterIdLst>
    <p:notesMasterId r:id="rId9"/>
  </p:notesMasterIdLst>
  <p:sldIdLst>
    <p:sldId id="278" r:id="rId11"/>
    <p:sldId id="257" r:id="rId12"/>
    <p:sldId id="258" r:id="rId13"/>
    <p:sldId id="279" r:id="rId14"/>
    <p:sldId id="280" r:id="rId15"/>
    <p:sldId id="281" r:id="rId16"/>
    <p:sldId id="282" r:id="rId17"/>
    <p:sldId id="277"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1pPr>
    <a:lvl2pPr marL="0" marR="0" indent="3429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2pPr>
    <a:lvl3pPr marL="0" marR="0" indent="6858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3pPr>
    <a:lvl4pPr marL="0" marR="0" indent="10287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4pPr>
    <a:lvl5pPr marL="0" marR="0" indent="13716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5pPr>
    <a:lvl6pPr marL="0" marR="0" indent="17145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6pPr>
    <a:lvl7pPr marL="0" marR="0" indent="20574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7pPr>
    <a:lvl8pPr marL="0" marR="0" indent="24003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8pPr>
    <a:lvl9pPr marL="0" marR="0" indent="27432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9pPr>
  </p:defaultTextStyle>
  <p:extLst>
    <p:ext uri="{EFAFB233-063F-42B5-8137-9DF3F51BA10A}">
      <p15:sldGuideLst xmlns:p15="http://schemas.microsoft.com/office/powerpoint/2012/main">
        <p15:guide id="1" orient="horz" pos="3067" userDrawn="0">
          <p15:clr>
            <a:srgbClr val="A4A3A4"/>
          </p15:clr>
        </p15:guide>
        <p15:guide id="2" pos="4091" userDrawn="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clrMru>
    <a:srgbClr val="096AEE"/>
    <a:srgbClr val="EBEEF3"/>
  </p:clrMru>
</p:presentationPr>
</file>

<file path=ppt/tableStyles.xml><?xml version="1.0" encoding="utf-8"?>
<a:tblStyleLst xmlns:a="http://schemas.openxmlformats.org/drawingml/2006/main" def="{5940675A-B579-460E-94D1-54222C63F5DA}">
  <a:tblStyle styleId="{4A9BC294-FFE2-49D5-8D69-9E1BD2C41BD5}"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BEEF3"/>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096AEE"/>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96AE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View">
  <p:normalViewPr horzBarState="maximized">
    <p:restoredLeft sz="14995" autoAdjust="0"/>
    <p:restoredTop sz="94660"/>
  </p:normalViewPr>
  <p:slideViewPr>
    <p:cSldViewPr snapToGrid="0" snapToObjects="1">
      <p:cViewPr varScale="1">
        <p:scale>
          <a:sx n="63" d="100"/>
          <a:sy n="63" d="100"/>
        </p:scale>
        <p:origin x="672" y="58"/>
      </p:cViewPr>
      <p:guideLst>
        <p:guide orient="horz" pos="3067"/>
        <p:guide pos="4091"/>
      </p:guideLst>
    </p:cSldViewPr>
  </p:slideViewPr>
  <p:notesTextViewPr>
    <p:cViewPr>
      <p:scale>
        <a:sx n="100" d="100"/>
        <a:sy n="100" d="100"/>
      </p:scale>
      <p:origin x="0" y="0"/>
    </p:cViewPr>
  </p:notesTextViewPr>
  <p:gridSpacing cx="72008" cy="72008"/>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7" Type="http://schemas.openxmlformats.org/officeDocument/2006/relationships/slideMaster" Target="slideMasters/slideMaster1.xml"></Relationship><Relationship Id="rId8" Type="http://schemas.openxmlformats.org/officeDocument/2006/relationships/theme" Target="theme/theme1.xml"></Relationship><Relationship Id="rId9" Type="http://schemas.openxmlformats.org/officeDocument/2006/relationships/notesMaster" Target="notesMasters/notesMaster1.xml"></Relationship><Relationship Id="rId11" Type="http://schemas.openxmlformats.org/officeDocument/2006/relationships/slide" Target="slides/slide1.xml"></Relationship><Relationship Id="rId12" Type="http://schemas.openxmlformats.org/officeDocument/2006/relationships/slide" Target="slides/slide2.xml"></Relationship><Relationship Id="rId13" Type="http://schemas.openxmlformats.org/officeDocument/2006/relationships/slide" Target="slides/slide3.xml"></Relationship><Relationship Id="rId14" Type="http://schemas.openxmlformats.org/officeDocument/2006/relationships/slide" Target="slides/slide4.xml"></Relationship><Relationship Id="rId15" Type="http://schemas.openxmlformats.org/officeDocument/2006/relationships/slide" Target="slides/slide5.xml"></Relationship><Relationship Id="rId16" Type="http://schemas.openxmlformats.org/officeDocument/2006/relationships/slide" Target="slides/slide6.xml"></Relationship><Relationship Id="rId17" Type="http://schemas.openxmlformats.org/officeDocument/2006/relationships/slide" Target="slides/slide7.xml"></Relationship><Relationship Id="rId18" Type="http://schemas.openxmlformats.org/officeDocument/2006/relationships/slide" Target="slides/slide8.xml"></Relationship><Relationship Id="rId19" Type="http://schemas.openxmlformats.org/officeDocument/2006/relationships/viewProps" Target="viewProps.xml"></Relationship><Relationship Id="rId20" Type="http://schemas.openxmlformats.org/officeDocument/2006/relationships/presProps" Target="presProps.xml"></Relationship></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2" name="Shape 442"/>
          <p:cNvSpPr>
            <a:spLocks noGrp="1" noRot="1" noChangeAspect="1"/>
          </p:cNvSpPr>
          <p:nvPr>
            <p:ph type="sldImg"/>
          </p:nvPr>
        </p:nvSpPr>
        <p:spPr>
          <a:xfrm>
            <a:off x="1143000" y="685800"/>
            <a:ext cx="4572000" cy="3429000"/>
          </a:xfrm>
          <a:prstGeom prst="rect">
            <a:avLst/>
          </a:prstGeom>
        </p:spPr>
        <p:txBody>
          <a:bodyPr/>
          <a:lstStyle/>
          <a:p>
            <a:endParaRPr/>
          </a:p>
        </p:txBody>
      </p:sp>
      <p:sp>
        <p:nvSpPr>
          <p:cNvPr id="443" name="Shape 44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321461456"/>
      </p:ext>
    </p:extLst>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Master Slide copy">
    <p:spTree>
      <p:nvGrpSpPr>
        <p:cNvPr id="1" name=""/>
        <p:cNvGrpSpPr/>
        <p:nvPr/>
      </p:nvGrpSpPr>
      <p:grpSpPr>
        <a:xfrm>
          <a:off x="0" y="0"/>
          <a:ext cx="0" cy="0"/>
          <a:chOff x="0" y="0"/>
          <a:chExt cx="0" cy="0"/>
        </a:xfrm>
      </p:grpSpPr>
      <p:sp>
        <p:nvSpPr>
          <p:cNvPr id="26" name="Rectangle"/>
          <p:cNvSpPr>
            <a:spLocks noGrp="1"/>
          </p:cNvSpPr>
          <p:nvPr>
            <p:ph type="body" sz="half" idx="13" hasCustomPrompt="1"/>
          </p:nvPr>
        </p:nvSpPr>
        <p:spPr>
          <a:xfrm>
            <a:off x="1274018" y="899637"/>
            <a:ext cx="6062564" cy="8117363"/>
          </a:xfrm>
          <a:prstGeom prst="rect">
            <a:avLst/>
          </a:prstGeom>
          <a:solidFill>
            <a:srgbClr val="FFFFFF"/>
          </a:solidFill>
          <a:effectLst>
            <a:outerShdw blurRad="825500" dist="127000" dir="5400000" rotWithShape="0">
              <a:srgbClr val="C6C8CD">
                <a:alpha val="80490"/>
              </a:srgbClr>
            </a:outerShdw>
          </a:effectLst>
        </p:spPr>
        <p:txBody>
          <a:bodyPr anchor="ctr"/>
          <a:lstStyle/>
          <a:p>
            <a:pPr>
              <a:defRPr sz="4200"/>
            </a:pPr>
            <a:r>
              <a:rPr lang="en-US"/>
              <a:t> </a:t>
            </a:r>
            <a:endParaRPr/>
          </a:p>
        </p:txBody>
      </p:sp>
      <p:sp>
        <p:nvSpPr>
          <p:cNvPr id="27" name="MacBook2016.png"/>
          <p:cNvSpPr>
            <a:spLocks noGrp="1"/>
          </p:cNvSpPr>
          <p:nvPr>
            <p:ph type="pic" sz="half" idx="14"/>
          </p:nvPr>
        </p:nvSpPr>
        <p:spPr>
          <a:xfrm>
            <a:off x="5753447" y="1798113"/>
            <a:ext cx="7252980" cy="6563774"/>
          </a:xfrm>
          <a:prstGeom prst="rect">
            <a:avLst/>
          </a:prstGeom>
          <a:effectLst>
            <a:outerShdw blurRad="190500" dist="330200" dir="5292726" rotWithShape="0">
              <a:srgbClr val="000000">
                <a:alpha val="19000"/>
              </a:srgbClr>
            </a:outerShdw>
          </a:effectLst>
        </p:spPr>
        <p:txBody>
          <a:bodyPr lIns="91439" tIns="45719" rIns="91439" bIns="45719"/>
          <a:lstStyle/>
          <a:p>
            <a:r>
              <a:rPr lang="ko-KR" altLang="en-US" smtClean="0"/>
              <a:t>그림을 추가하려면 아이콘을 클릭하십시오</a:t>
            </a:r>
            <a:endParaRPr/>
          </a:p>
        </p:txBody>
      </p:sp>
      <p:sp>
        <p:nvSpPr>
          <p:cNvPr id="28" name="Photo Placeholder 6.jpg"/>
          <p:cNvSpPr>
            <a:spLocks noGrp="1"/>
          </p:cNvSpPr>
          <p:nvPr>
            <p:ph type="pic" sz="half" idx="15"/>
          </p:nvPr>
        </p:nvSpPr>
        <p:spPr>
          <a:xfrm>
            <a:off x="6701055" y="2284031"/>
            <a:ext cx="6306494" cy="5410736"/>
          </a:xfrm>
          <a:prstGeom prst="rect">
            <a:avLst/>
          </a:prstGeom>
        </p:spPr>
        <p:txBody>
          <a:bodyPr lIns="91439" tIns="45719" rIns="91439" bIns="45719"/>
          <a:lstStyle/>
          <a:p>
            <a:r>
              <a:rPr lang="ko-KR" altLang="en-US" smtClean="0"/>
              <a:t>그림을 추가하려면 아이콘을 클릭하십시오</a:t>
            </a:r>
            <a:endParaRPr/>
          </a:p>
        </p:txBody>
      </p:sp>
      <p:sp>
        <p:nvSpPr>
          <p:cNvPr id="29" name="Body Level One…"/>
          <p:cNvSpPr>
            <a:spLocks noGrp="1"/>
          </p:cNvSpPr>
          <p:nvPr>
            <p:ph type="body" sz="quarter" idx="1"/>
          </p:nvPr>
        </p:nvSpPr>
        <p:spPr>
          <a:xfrm>
            <a:off x="2006996" y="4951486"/>
            <a:ext cx="3998765" cy="1459897"/>
          </a:xfrm>
          <a:prstGeom prst="rect">
            <a:avLst/>
          </a:prstGeom>
        </p:spPr>
        <p:txBody>
          <a:bodyPr/>
          <a:lstStyle>
            <a:lvl1pPr algn="l">
              <a:lnSpc>
                <a:spcPct val="120000"/>
              </a:lnSpc>
              <a:defRPr sz="1400">
                <a:latin typeface="Avenir Next Ultra Light"/>
                <a:ea typeface="Avenir Next Ultra Light"/>
                <a:cs typeface="Avenir Next Ultra Light"/>
                <a:sym typeface="Avenir Next Ultra Light"/>
              </a:defRPr>
            </a:lvl1pPr>
            <a:lvl2pPr algn="l">
              <a:lnSpc>
                <a:spcPct val="120000"/>
              </a:lnSpc>
              <a:defRPr sz="1400">
                <a:latin typeface="Avenir Next Ultra Light"/>
                <a:ea typeface="Avenir Next Ultra Light"/>
                <a:cs typeface="Avenir Next Ultra Light"/>
                <a:sym typeface="Avenir Next Ultra Light"/>
              </a:defRPr>
            </a:lvl2pPr>
            <a:lvl3pPr algn="l">
              <a:lnSpc>
                <a:spcPct val="120000"/>
              </a:lnSpc>
              <a:defRPr sz="1400">
                <a:latin typeface="Avenir Next Ultra Light"/>
                <a:ea typeface="Avenir Next Ultra Light"/>
                <a:cs typeface="Avenir Next Ultra Light"/>
                <a:sym typeface="Avenir Next Ultra Light"/>
              </a:defRPr>
            </a:lvl3pPr>
            <a:lvl4pPr algn="l">
              <a:lnSpc>
                <a:spcPct val="120000"/>
              </a:lnSpc>
              <a:defRPr sz="1400">
                <a:latin typeface="Avenir Next Ultra Light"/>
                <a:ea typeface="Avenir Next Ultra Light"/>
                <a:cs typeface="Avenir Next Ultra Light"/>
                <a:sym typeface="Avenir Next Ultra Light"/>
              </a:defRPr>
            </a:lvl4pPr>
            <a:lvl5pPr algn="l">
              <a:lnSpc>
                <a:spcPct val="120000"/>
              </a:lnSpc>
              <a:defRPr sz="1400">
                <a:latin typeface="Avenir Next Ultra Light"/>
                <a:ea typeface="Avenir Next Ultra Light"/>
                <a:cs typeface="Avenir Next Ultra Light"/>
                <a:sym typeface="Avenir Next Ultra Light"/>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a:p>
        </p:txBody>
      </p:sp>
      <p:sp>
        <p:nvSpPr>
          <p:cNvPr id="30" name="Title Text"/>
          <p:cNvSpPr>
            <a:spLocks noGrp="1"/>
          </p:cNvSpPr>
          <p:nvPr>
            <p:ph type="title"/>
          </p:nvPr>
        </p:nvSpPr>
        <p:spPr>
          <a:xfrm>
            <a:off x="2006996" y="4106030"/>
            <a:ext cx="3998765" cy="415726"/>
          </a:xfrm>
          <a:prstGeom prst="rect">
            <a:avLst/>
          </a:prstGeom>
        </p:spPr>
        <p:txBody>
          <a:bodyPr anchor="ctr"/>
          <a:lstStyle>
            <a:lvl1pPr algn="l">
              <a:lnSpc>
                <a:spcPct val="100000"/>
              </a:lnSpc>
              <a:defRPr sz="2600" spc="130">
                <a:latin typeface="Avenir Next Ultra Light"/>
                <a:ea typeface="Avenir Next Ultra Light"/>
                <a:cs typeface="Avenir Next Ultra Light"/>
                <a:sym typeface="Avenir Next Ultra Light"/>
              </a:defRPr>
            </a:lvl1pPr>
          </a:lstStyle>
          <a:p>
            <a:r>
              <a:rPr lang="ko-KR" altLang="en-US" smtClean="0"/>
              <a:t>마스터 제목 스타일 편집</a:t>
            </a:r>
            <a:endParaRPr/>
          </a:p>
        </p:txBody>
      </p:sp>
      <p:sp>
        <p:nvSpPr>
          <p:cNvPr id="31" name="01"/>
          <p:cNvSpPr>
            <a:spLocks noGrp="1"/>
          </p:cNvSpPr>
          <p:nvPr>
            <p:ph type="body" sz="quarter" idx="16"/>
          </p:nvPr>
        </p:nvSpPr>
        <p:spPr>
          <a:xfrm>
            <a:off x="2006996" y="2635678"/>
            <a:ext cx="1602450" cy="1459897"/>
          </a:xfrm>
          <a:prstGeom prst="rect">
            <a:avLst/>
          </a:prstGeom>
        </p:spPr>
        <p:txBody>
          <a:bodyPr anchor="ctr"/>
          <a:lstStyle>
            <a:lvl1pPr algn="l">
              <a:defRPr sz="10000" cap="all" spc="-999">
                <a:solidFill>
                  <a:srgbClr val="096AEE"/>
                </a:solidFill>
                <a:latin typeface="Avenir Next Ultra Light"/>
                <a:ea typeface="Avenir Next Ultra Light"/>
                <a:cs typeface="Avenir Next Ultra Light"/>
                <a:sym typeface="Avenir Next Ultra Light"/>
              </a:defRPr>
            </a:lvl1pPr>
          </a:lstStyle>
          <a:p>
            <a:pPr lvl="0"/>
            <a:r>
              <a:rPr lang="ko-KR" altLang="en-US" smtClean="0"/>
              <a:t>마스터 텍스트 스타일을 편집합니다</a:t>
            </a:r>
          </a:p>
        </p:txBody>
      </p:sp>
      <p:sp>
        <p:nvSpPr>
          <p:cNvPr id="32" name="Line"/>
          <p:cNvSpPr>
            <a:spLocks noGrp="1"/>
          </p:cNvSpPr>
          <p:nvPr>
            <p:ph type="body" sz="quarter" idx="17" hasCustomPrompt="1"/>
          </p:nvPr>
        </p:nvSpPr>
        <p:spPr>
          <a:xfrm>
            <a:off x="3823096" y="6922758"/>
            <a:ext cx="537332" cy="1"/>
          </a:xfrm>
          <a:prstGeom prst="line">
            <a:avLst/>
          </a:prstGeom>
          <a:ln>
            <a:solidFill>
              <a:srgbClr val="000000"/>
            </a:solidFill>
            <a:tailEnd type="arrow"/>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r>
              <a:rPr lang="en-US"/>
              <a:t> </a:t>
            </a:r>
            <a:endParaRPr/>
          </a:p>
        </p:txBody>
      </p:sp>
      <p:sp>
        <p:nvSpPr>
          <p:cNvPr id="33" name="HEADING HERE"/>
          <p:cNvSpPr>
            <a:spLocks noGrp="1"/>
          </p:cNvSpPr>
          <p:nvPr>
            <p:ph type="body" sz="quarter" idx="18"/>
          </p:nvPr>
        </p:nvSpPr>
        <p:spPr>
          <a:xfrm>
            <a:off x="2006996" y="6702197"/>
            <a:ext cx="1745259" cy="415725"/>
          </a:xfrm>
          <a:prstGeom prst="rect">
            <a:avLst/>
          </a:prstGeom>
        </p:spPr>
        <p:txBody>
          <a:bodyPr anchor="ctr"/>
          <a:lstStyle>
            <a:lvl1pPr algn="l">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3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xmlns:p14="http://schemas.microsoft.com/office/powerpoint/2010/main" type="tx">
  <p:cSld name="Master Slide copy 2">
    <p:spTree>
      <p:nvGrpSpPr>
        <p:cNvPr id="1" name=""/>
        <p:cNvGrpSpPr/>
        <p:nvPr/>
      </p:nvGrpSpPr>
      <p:grpSpPr>
        <a:xfrm>
          <a:off x="0" y="0"/>
          <a:ext cx="0" cy="0"/>
          <a:chOff x="0" y="0"/>
          <a:chExt cx="0" cy="0"/>
        </a:xfrm>
      </p:grpSpPr>
      <p:sp>
        <p:nvSpPr>
          <p:cNvPr id="41" name="Slide Number"/>
          <p:cNvSpPr>
            <a:spLocks noGrp="1"/>
          </p:cNvSpPr>
          <p:nvPr>
            <p:ph type="sldNum" sz="quarter" idx="2"/>
          </p:nvPr>
        </p:nvSpPr>
        <p:spPr>
          <a:xfrm>
            <a:off x="5911850" y="1239520"/>
            <a:ext cx="1181100" cy="1739900"/>
          </a:xfrm>
          <a:prstGeom prst="rect">
            <a:avLst/>
          </a:prstGeom>
        </p:spPr>
        <p:txBody>
          <a:bodyPr anchor="ctr"/>
          <a:lstStyle>
            <a:lvl1pPr>
              <a:defRPr sz="10000" cap="all" spc="-999">
                <a:solidFill>
                  <a:srgbClr val="096AEE"/>
                </a:solidFill>
                <a:latin typeface="Avenir Next Ultra Light"/>
                <a:ea typeface="Avenir Next Ultra Light"/>
                <a:cs typeface="Avenir Next Ultra Light"/>
                <a:sym typeface="Avenir Next Ultra Light"/>
              </a:defRPr>
            </a:lvl1pPr>
          </a:lstStyle>
          <a:p>
            <a:fld id="{86CB4B4D-7CA3-9044-876B-883B54F8677D}" type="slidenum">
              <a:t>‹#›</a:t>
            </a:fld>
            <a:endParaRPr/>
          </a:p>
        </p:txBody>
      </p:sp>
      <p:sp>
        <p:nvSpPr>
          <p:cNvPr id="42" name="Body Level One…"/>
          <p:cNvSpPr>
            <a:spLocks noGrp="1"/>
          </p:cNvSpPr>
          <p:nvPr>
            <p:ph type="body" sz="half" idx="1"/>
          </p:nvPr>
        </p:nvSpPr>
        <p:spPr>
          <a:xfrm>
            <a:off x="1370330" y="4964430"/>
            <a:ext cx="10264140" cy="2907030"/>
          </a:xfrm>
          <a:prstGeom prst="rect">
            <a:avLst/>
          </a:prstGeom>
        </p:spPr>
        <p:txBody>
          <a:bodyPr numCol="2" spcCol="513199"/>
          <a:lstStyle>
            <a:lvl1pPr algn="l">
              <a:lnSpc>
                <a:spcPct val="120000"/>
              </a:lnSpc>
              <a:defRPr sz="1400">
                <a:latin typeface="Avenir Next Ultra Light"/>
                <a:ea typeface="Avenir Next Ultra Light"/>
                <a:cs typeface="Avenir Next Ultra Light"/>
                <a:sym typeface="Avenir Next Ultra Light"/>
              </a:defRPr>
            </a:lvl1pPr>
            <a:lvl2pPr algn="l">
              <a:lnSpc>
                <a:spcPct val="120000"/>
              </a:lnSpc>
              <a:defRPr sz="1400">
                <a:latin typeface="Avenir Next Ultra Light"/>
                <a:ea typeface="Avenir Next Ultra Light"/>
                <a:cs typeface="Avenir Next Ultra Light"/>
                <a:sym typeface="Avenir Next Ultra Light"/>
              </a:defRPr>
            </a:lvl2pPr>
            <a:lvl3pPr algn="l">
              <a:lnSpc>
                <a:spcPct val="120000"/>
              </a:lnSpc>
              <a:defRPr sz="1400">
                <a:latin typeface="Avenir Next Ultra Light"/>
                <a:ea typeface="Avenir Next Ultra Light"/>
                <a:cs typeface="Avenir Next Ultra Light"/>
                <a:sym typeface="Avenir Next Ultra Light"/>
              </a:defRPr>
            </a:lvl3pPr>
            <a:lvl4pPr algn="l">
              <a:lnSpc>
                <a:spcPct val="120000"/>
              </a:lnSpc>
              <a:defRPr sz="1400">
                <a:latin typeface="Avenir Next Ultra Light"/>
                <a:ea typeface="Avenir Next Ultra Light"/>
                <a:cs typeface="Avenir Next Ultra Light"/>
                <a:sym typeface="Avenir Next Ultra Light"/>
              </a:defRPr>
            </a:lvl4pPr>
            <a:lvl5pPr algn="l">
              <a:lnSpc>
                <a:spcPct val="120000"/>
              </a:lnSpc>
              <a:defRPr sz="1400">
                <a:latin typeface="Avenir Next Ultra Light"/>
                <a:ea typeface="Avenir Next Ultra Light"/>
                <a:cs typeface="Avenir Next Ultra Light"/>
                <a:sym typeface="Avenir Next Ultra Light"/>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a:p>
        </p:txBody>
      </p:sp>
      <p:sp>
        <p:nvSpPr>
          <p:cNvPr id="43" name="Rectangle"/>
          <p:cNvSpPr>
            <a:spLocks noGrp="1"/>
          </p:cNvSpPr>
          <p:nvPr>
            <p:ph type="body" sz="quarter" idx="13" hasCustomPrompt="1"/>
          </p:nvPr>
        </p:nvSpPr>
        <p:spPr>
          <a:xfrm>
            <a:off x="5867400" y="1901825"/>
            <a:ext cx="1270000" cy="415925"/>
          </a:xfrm>
          <a:prstGeom prst="rect">
            <a:avLst/>
          </a:prstGeom>
          <a:solidFill>
            <a:srgbClr val="EBEEF3"/>
          </a:solidFill>
        </p:spPr>
        <p:txBody>
          <a:bodyPr anchor="ctr"/>
          <a:lstStyle/>
          <a:p>
            <a:pPr>
              <a:defRPr sz="4200"/>
            </a:pPr>
            <a:r>
              <a:rPr lang="en-US"/>
              <a:t> </a:t>
            </a:r>
            <a:endParaRPr/>
          </a:p>
        </p:txBody>
      </p:sp>
      <p:sp>
        <p:nvSpPr>
          <p:cNvPr id="44" name="Title Text"/>
          <p:cNvSpPr>
            <a:spLocks noGrp="1"/>
          </p:cNvSpPr>
          <p:nvPr>
            <p:ph type="title"/>
          </p:nvPr>
        </p:nvSpPr>
        <p:spPr>
          <a:xfrm>
            <a:off x="1370330" y="1901825"/>
            <a:ext cx="10264140" cy="415925"/>
          </a:xfrm>
          <a:prstGeom prst="rect">
            <a:avLst/>
          </a:prstGeom>
        </p:spPr>
        <p:txBody>
          <a:bodyPr anchor="ctr"/>
          <a:lstStyle>
            <a:lvl1pPr>
              <a:lnSpc>
                <a:spcPct val="100000"/>
              </a:lnSpc>
              <a:defRPr sz="2600" spc="130">
                <a:latin typeface="Avenir Next Ultra Light"/>
                <a:ea typeface="Avenir Next Ultra Light"/>
                <a:cs typeface="Avenir Next Ultra Light"/>
                <a:sym typeface="Avenir Next Ultra Light"/>
              </a:defRPr>
            </a:lvl1pPr>
          </a:lstStyle>
          <a:p>
            <a:r>
              <a:rPr lang="ko-KR" altLang="en-US" smtClean="0"/>
              <a:t>마스터 제목 스타일 편집</a:t>
            </a:r>
            <a:endParaRPr/>
          </a:p>
        </p:txBody>
      </p:sp>
      <p:sp>
        <p:nvSpPr>
          <p:cNvPr id="45" name="Line"/>
          <p:cNvSpPr/>
          <p:nvPr/>
        </p:nvSpPr>
        <p:spPr>
          <a:xfrm>
            <a:off x="6502400" y="-6350"/>
            <a:ext cx="0" cy="1287145"/>
          </a:xfrm>
          <a:prstGeom prst="line">
            <a:avLst/>
          </a:prstGeom>
          <a:ln w="12700">
            <a:solidFill>
              <a:srgbClr val="000000"/>
            </a:solidFill>
            <a:miter lim="400000"/>
            <a:tailEnd type="triangle" len="sm"/>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r>
              <a:rPr lang="en-US"/>
              <a:t> </a:t>
            </a:r>
            <a:endParaRPr/>
          </a:p>
        </p:txBody>
      </p:sp>
      <p:sp>
        <p:nvSpPr>
          <p:cNvPr id="46" name="Line"/>
          <p:cNvSpPr/>
          <p:nvPr/>
        </p:nvSpPr>
        <p:spPr>
          <a:xfrm>
            <a:off x="6502400" y="8489950"/>
            <a:ext cx="0" cy="1287145"/>
          </a:xfrm>
          <a:prstGeom prst="line">
            <a:avLst/>
          </a:prstGeom>
          <a:ln w="12700">
            <a:solidFill>
              <a:srgbClr val="000000"/>
            </a:solidFill>
            <a:miter lim="400000"/>
            <a:headEnd type="triangle" len="sm"/>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Tree>
  </p:cSld>
  <p:clrMapOvr>
    <a:masterClrMapping/>
  </p:clrMapOvr>
  <mc:AlternateContent xmlns:mc="http://schemas.openxmlformats.org/markup-compatibility/2006">
    <mc:Choice xmlns:p14="http://schemas.microsoft.com/office/powerpoint/2010/main" Requires="p14">
      <p:transition spd="slow" p14:dur="75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Master Slide copy 3">
    <p:spTree>
      <p:nvGrpSpPr>
        <p:cNvPr id="1" name=""/>
        <p:cNvGrpSpPr/>
        <p:nvPr/>
      </p:nvGrpSpPr>
      <p:grpSpPr>
        <a:xfrm>
          <a:off x="0" y="0"/>
          <a:ext cx="0" cy="0"/>
          <a:chOff x="0" y="0"/>
          <a:chExt cx="0" cy="0"/>
        </a:xfrm>
      </p:grpSpPr>
      <p:sp>
        <p:nvSpPr>
          <p:cNvPr id="71" name="Rectangle"/>
          <p:cNvSpPr>
            <a:spLocks noGrp="1"/>
          </p:cNvSpPr>
          <p:nvPr>
            <p:ph type="body" sz="quarter" idx="13" hasCustomPrompt="1"/>
          </p:nvPr>
        </p:nvSpPr>
        <p:spPr>
          <a:xfrm>
            <a:off x="1282700" y="3345929"/>
            <a:ext cx="3195092" cy="4777681"/>
          </a:xfrm>
          <a:prstGeom prst="rect">
            <a:avLst/>
          </a:prstGeom>
          <a:solidFill>
            <a:srgbClr val="FFFFFF"/>
          </a:solidFill>
          <a:effectLst>
            <a:outerShdw blurRad="825500" dist="127000" dir="5400000" rotWithShape="0">
              <a:srgbClr val="C6C8CD">
                <a:alpha val="80490"/>
              </a:srgbClr>
            </a:outerShdw>
          </a:effectLst>
        </p:spPr>
        <p:txBody>
          <a:bodyPr anchor="ctr"/>
          <a:lstStyle/>
          <a:p>
            <a:pPr>
              <a:defRPr sz="4200"/>
            </a:pPr>
            <a:r>
              <a:rPr lang="en-US"/>
              <a:t> </a:t>
            </a:r>
            <a:endParaRPr/>
          </a:p>
        </p:txBody>
      </p:sp>
      <p:sp>
        <p:nvSpPr>
          <p:cNvPr id="72" name="Rectangle"/>
          <p:cNvSpPr>
            <a:spLocks noGrp="1"/>
          </p:cNvSpPr>
          <p:nvPr>
            <p:ph type="body" sz="quarter" idx="14" hasCustomPrompt="1"/>
          </p:nvPr>
        </p:nvSpPr>
        <p:spPr>
          <a:xfrm>
            <a:off x="4904854" y="3345929"/>
            <a:ext cx="3195092" cy="4777681"/>
          </a:xfrm>
          <a:prstGeom prst="rect">
            <a:avLst/>
          </a:prstGeom>
          <a:solidFill>
            <a:srgbClr val="FFFFFF"/>
          </a:solidFill>
          <a:effectLst>
            <a:outerShdw blurRad="825500" dist="127000" dir="5400000" rotWithShape="0">
              <a:srgbClr val="C6C8CD">
                <a:alpha val="80490"/>
              </a:srgbClr>
            </a:outerShdw>
          </a:effectLst>
        </p:spPr>
        <p:txBody>
          <a:bodyPr anchor="ctr"/>
          <a:lstStyle/>
          <a:p>
            <a:pPr>
              <a:defRPr sz="4200"/>
            </a:pPr>
            <a:r>
              <a:rPr lang="en-US"/>
              <a:t> </a:t>
            </a:r>
            <a:endParaRPr/>
          </a:p>
        </p:txBody>
      </p:sp>
      <p:sp>
        <p:nvSpPr>
          <p:cNvPr id="73" name="Rectangle"/>
          <p:cNvSpPr>
            <a:spLocks noGrp="1"/>
          </p:cNvSpPr>
          <p:nvPr>
            <p:ph type="body" sz="quarter" idx="15" hasCustomPrompt="1"/>
          </p:nvPr>
        </p:nvSpPr>
        <p:spPr>
          <a:xfrm>
            <a:off x="8527008" y="3345929"/>
            <a:ext cx="3195092" cy="4777681"/>
          </a:xfrm>
          <a:prstGeom prst="rect">
            <a:avLst/>
          </a:prstGeom>
          <a:solidFill>
            <a:srgbClr val="FFFFFF"/>
          </a:solidFill>
          <a:effectLst>
            <a:outerShdw blurRad="825500" dist="127000" dir="5400000" rotWithShape="0">
              <a:srgbClr val="C6C8CD">
                <a:alpha val="80490"/>
              </a:srgbClr>
            </a:outerShdw>
          </a:effectLst>
        </p:spPr>
        <p:txBody>
          <a:bodyPr anchor="ctr"/>
          <a:lstStyle/>
          <a:p>
            <a:pPr>
              <a:defRPr sz="4200"/>
            </a:pPr>
            <a:r>
              <a:rPr lang="en-US"/>
              <a:t> </a:t>
            </a:r>
            <a:endParaRPr/>
          </a:p>
        </p:txBody>
      </p:sp>
      <p:sp>
        <p:nvSpPr>
          <p:cNvPr id="74" name="Slide Number"/>
          <p:cNvSpPr>
            <a:spLocks noGrp="1"/>
          </p:cNvSpPr>
          <p:nvPr>
            <p:ph type="sldNum" sz="quarter" idx="2"/>
          </p:nvPr>
        </p:nvSpPr>
        <p:spPr>
          <a:xfrm>
            <a:off x="5911850" y="1239588"/>
            <a:ext cx="1181101" cy="1739901"/>
          </a:xfrm>
          <a:prstGeom prst="rect">
            <a:avLst/>
          </a:prstGeom>
        </p:spPr>
        <p:txBody>
          <a:bodyPr anchor="ctr"/>
          <a:lstStyle>
            <a:lvl1pPr>
              <a:defRPr sz="10000" cap="all" spc="-999">
                <a:solidFill>
                  <a:srgbClr val="096AEE"/>
                </a:solidFill>
                <a:latin typeface="Avenir Next Ultra Light"/>
                <a:ea typeface="Avenir Next Ultra Light"/>
                <a:cs typeface="Avenir Next Ultra Light"/>
                <a:sym typeface="Avenir Next Ultra Light"/>
              </a:defRPr>
            </a:lvl1pPr>
          </a:lstStyle>
          <a:p>
            <a:fld id="{86CB4B4D-7CA3-9044-876B-883B54F8677D}" type="slidenum">
              <a:t>‹#›</a:t>
            </a:fld>
            <a:endParaRPr/>
          </a:p>
        </p:txBody>
      </p:sp>
      <p:sp>
        <p:nvSpPr>
          <p:cNvPr id="75" name="Rectangle"/>
          <p:cNvSpPr>
            <a:spLocks noGrp="1"/>
          </p:cNvSpPr>
          <p:nvPr>
            <p:ph type="body" sz="quarter" idx="16" hasCustomPrompt="1"/>
          </p:nvPr>
        </p:nvSpPr>
        <p:spPr>
          <a:xfrm>
            <a:off x="5867400" y="1901675"/>
            <a:ext cx="1270000" cy="415726"/>
          </a:xfrm>
          <a:prstGeom prst="rect">
            <a:avLst/>
          </a:prstGeom>
          <a:solidFill>
            <a:srgbClr val="EBEEF3"/>
          </a:solidFill>
        </p:spPr>
        <p:txBody>
          <a:bodyPr anchor="ctr"/>
          <a:lstStyle/>
          <a:p>
            <a:pPr>
              <a:defRPr sz="4200"/>
            </a:pPr>
            <a:r>
              <a:rPr lang="en-US"/>
              <a:t> </a:t>
            </a:r>
            <a:endParaRPr/>
          </a:p>
        </p:txBody>
      </p:sp>
      <p:sp>
        <p:nvSpPr>
          <p:cNvPr id="76" name="Title Text"/>
          <p:cNvSpPr>
            <a:spLocks noGrp="1"/>
          </p:cNvSpPr>
          <p:nvPr>
            <p:ph type="title"/>
          </p:nvPr>
        </p:nvSpPr>
        <p:spPr>
          <a:xfrm>
            <a:off x="1370409" y="1901675"/>
            <a:ext cx="10263982" cy="415726"/>
          </a:xfrm>
          <a:prstGeom prst="rect">
            <a:avLst/>
          </a:prstGeom>
        </p:spPr>
        <p:txBody>
          <a:bodyPr anchor="ctr"/>
          <a:lstStyle>
            <a:lvl1pPr>
              <a:lnSpc>
                <a:spcPct val="100000"/>
              </a:lnSpc>
              <a:defRPr sz="2600" spc="130">
                <a:latin typeface="Avenir Next Ultra Light"/>
                <a:ea typeface="Avenir Next Ultra Light"/>
                <a:cs typeface="Avenir Next Ultra Light"/>
                <a:sym typeface="Avenir Next Ultra Light"/>
              </a:defRPr>
            </a:lvl1pPr>
          </a:lstStyle>
          <a:p>
            <a:r>
              <a:rPr lang="ko-KR" altLang="en-US" smtClean="0"/>
              <a:t>마스터 제목 스타일 편집</a:t>
            </a:r>
            <a:endParaRPr/>
          </a:p>
        </p:txBody>
      </p:sp>
      <p:sp>
        <p:nvSpPr>
          <p:cNvPr id="77" name="Body Level One…"/>
          <p:cNvSpPr>
            <a:spLocks noGrp="1"/>
          </p:cNvSpPr>
          <p:nvPr>
            <p:ph type="body" sz="quarter" idx="1"/>
          </p:nvPr>
        </p:nvSpPr>
        <p:spPr>
          <a:xfrm>
            <a:off x="1648569" y="5291956"/>
            <a:ext cx="2463354" cy="1739901"/>
          </a:xfrm>
          <a:prstGeom prst="rect">
            <a:avLst/>
          </a:prstGeom>
        </p:spPr>
        <p:txBody>
          <a:bodyPr anchor="ctr"/>
          <a:lstStyle>
            <a:lvl1pPr>
              <a:lnSpc>
                <a:spcPct val="120000"/>
              </a:lnSpc>
              <a:defRPr sz="1400">
                <a:latin typeface="Avenir Next Ultra Light"/>
                <a:ea typeface="Avenir Next Ultra Light"/>
                <a:cs typeface="Avenir Next Ultra Light"/>
                <a:sym typeface="Avenir Next Ultra Light"/>
              </a:defRPr>
            </a:lvl1pPr>
            <a:lvl2pPr>
              <a:lnSpc>
                <a:spcPct val="120000"/>
              </a:lnSpc>
              <a:defRPr sz="1400">
                <a:latin typeface="Avenir Next Ultra Light"/>
                <a:ea typeface="Avenir Next Ultra Light"/>
                <a:cs typeface="Avenir Next Ultra Light"/>
                <a:sym typeface="Avenir Next Ultra Light"/>
              </a:defRPr>
            </a:lvl2pPr>
            <a:lvl3pPr>
              <a:lnSpc>
                <a:spcPct val="120000"/>
              </a:lnSpc>
              <a:defRPr sz="1400">
                <a:latin typeface="Avenir Next Ultra Light"/>
                <a:ea typeface="Avenir Next Ultra Light"/>
                <a:cs typeface="Avenir Next Ultra Light"/>
                <a:sym typeface="Avenir Next Ultra Light"/>
              </a:defRPr>
            </a:lvl3pPr>
            <a:lvl4pPr>
              <a:lnSpc>
                <a:spcPct val="120000"/>
              </a:lnSpc>
              <a:defRPr sz="1400">
                <a:latin typeface="Avenir Next Ultra Light"/>
                <a:ea typeface="Avenir Next Ultra Light"/>
                <a:cs typeface="Avenir Next Ultra Light"/>
                <a:sym typeface="Avenir Next Ultra Light"/>
              </a:defRPr>
            </a:lvl4pPr>
            <a:lvl5pPr>
              <a:lnSpc>
                <a:spcPct val="120000"/>
              </a:lnSpc>
              <a:defRPr sz="1400">
                <a:latin typeface="Avenir Next Ultra Light"/>
                <a:ea typeface="Avenir Next Ultra Light"/>
                <a:cs typeface="Avenir Next Ultra Light"/>
                <a:sym typeface="Avenir Next Ultra Light"/>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a:p>
        </p:txBody>
      </p:sp>
      <p:sp>
        <p:nvSpPr>
          <p:cNvPr id="78" name="Photo Placeholder 8.jpg"/>
          <p:cNvSpPr>
            <a:spLocks noGrp="1"/>
          </p:cNvSpPr>
          <p:nvPr>
            <p:ph type="pic" sz="quarter" idx="17"/>
          </p:nvPr>
        </p:nvSpPr>
        <p:spPr>
          <a:xfrm>
            <a:off x="2245245" y="3708401"/>
            <a:ext cx="1270001" cy="1270001"/>
          </a:xfrm>
          <a:prstGeom prst="rect">
            <a:avLst/>
          </a:prstGeom>
        </p:spPr>
        <p:txBody>
          <a:bodyPr lIns="91439" tIns="45719" rIns="91439" bIns="45719"/>
          <a:lstStyle>
            <a:lvl1pPr>
              <a:defRPr sz="1600"/>
            </a:lvl1pPr>
          </a:lstStyle>
          <a:p>
            <a:r>
              <a:rPr lang="ko-KR" altLang="en-US" smtClean="0"/>
              <a:t>그림을 추가하려면 아이콘을 클릭하십시오</a:t>
            </a:r>
            <a:endParaRPr/>
          </a:p>
        </p:txBody>
      </p:sp>
      <p:sp>
        <p:nvSpPr>
          <p:cNvPr id="79" name="HEADING HERE"/>
          <p:cNvSpPr>
            <a:spLocks noGrp="1"/>
          </p:cNvSpPr>
          <p:nvPr>
            <p:ph type="body" sz="quarter" idx="18"/>
          </p:nvPr>
        </p:nvSpPr>
        <p:spPr>
          <a:xfrm>
            <a:off x="1648569" y="7345412"/>
            <a:ext cx="2463354" cy="415726"/>
          </a:xfrm>
          <a:prstGeom prst="rect">
            <a:avLst/>
          </a:prstGeom>
        </p:spPr>
        <p:txBody>
          <a:bodyPr anchor="ctr"/>
          <a:lstStyle>
            <a:lvl1pPr>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80" name="Photo Placeholder 8.jpg"/>
          <p:cNvSpPr>
            <a:spLocks noGrp="1"/>
          </p:cNvSpPr>
          <p:nvPr>
            <p:ph type="pic" sz="quarter" idx="19"/>
          </p:nvPr>
        </p:nvSpPr>
        <p:spPr>
          <a:xfrm>
            <a:off x="5867400" y="3708401"/>
            <a:ext cx="1270000" cy="1270001"/>
          </a:xfrm>
          <a:prstGeom prst="rect">
            <a:avLst/>
          </a:prstGeom>
        </p:spPr>
        <p:txBody>
          <a:bodyPr lIns="91439" tIns="45719" rIns="91439" bIns="45719"/>
          <a:lstStyle>
            <a:lvl1pPr>
              <a:defRPr sz="1600"/>
            </a:lvl1pPr>
          </a:lstStyle>
          <a:p>
            <a:r>
              <a:rPr lang="ko-KR" altLang="en-US" smtClean="0"/>
              <a:t>그림을 추가하려면 아이콘을 클릭하십시오</a:t>
            </a:r>
            <a:endParaRPr/>
          </a:p>
        </p:txBody>
      </p:sp>
      <p:sp>
        <p:nvSpPr>
          <p:cNvPr id="81" name="HEADING HERE"/>
          <p:cNvSpPr>
            <a:spLocks noGrp="1"/>
          </p:cNvSpPr>
          <p:nvPr>
            <p:ph type="body" sz="quarter" idx="20"/>
          </p:nvPr>
        </p:nvSpPr>
        <p:spPr>
          <a:xfrm>
            <a:off x="5270723" y="7345412"/>
            <a:ext cx="2463354" cy="415726"/>
          </a:xfrm>
          <a:prstGeom prst="rect">
            <a:avLst/>
          </a:prstGeom>
        </p:spPr>
        <p:txBody>
          <a:bodyPr anchor="ctr"/>
          <a:lstStyle>
            <a:lvl1pPr>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82" name="Body Level One…"/>
          <p:cNvSpPr>
            <a:spLocks noGrp="1"/>
          </p:cNvSpPr>
          <p:nvPr>
            <p:ph type="body" sz="quarter" idx="21"/>
          </p:nvPr>
        </p:nvSpPr>
        <p:spPr>
          <a:xfrm>
            <a:off x="5270723" y="5291957"/>
            <a:ext cx="2463354" cy="1739901"/>
          </a:xfrm>
          <a:prstGeom prst="rect">
            <a:avLst/>
          </a:prstGeom>
        </p:spPr>
        <p:txBody>
          <a:bodyPr anchor="ctr"/>
          <a:lstStyle>
            <a:lvl1pPr>
              <a:lnSpc>
                <a:spcPct val="120000"/>
              </a:lnSpc>
              <a:defRPr sz="1400">
                <a:latin typeface="Avenir Next Ultra Light"/>
                <a:ea typeface="Avenir Next Ultra Light"/>
                <a:cs typeface="Avenir Next Ultra Light"/>
                <a:sym typeface="Avenir Next Ultra Light"/>
              </a:defRPr>
            </a:lvl1pPr>
            <a:lvl2pPr>
              <a:lnSpc>
                <a:spcPct val="120000"/>
              </a:lnSpc>
              <a:defRPr sz="1400">
                <a:latin typeface="Avenir Next Ultra Light"/>
                <a:ea typeface="Avenir Next Ultra Light"/>
                <a:cs typeface="Avenir Next Ultra Light"/>
                <a:sym typeface="Avenir Next Ultra Light"/>
              </a:defRPr>
            </a:lvl2pPr>
            <a:lvl3pPr>
              <a:lnSpc>
                <a:spcPct val="120000"/>
              </a:lnSpc>
              <a:defRPr sz="1400">
                <a:latin typeface="Avenir Next Ultra Light"/>
                <a:ea typeface="Avenir Next Ultra Light"/>
                <a:cs typeface="Avenir Next Ultra Light"/>
                <a:sym typeface="Avenir Next Ultra Light"/>
              </a:defRPr>
            </a:lvl3pPr>
            <a:lvl4pPr>
              <a:lnSpc>
                <a:spcPct val="120000"/>
              </a:lnSpc>
              <a:defRPr sz="1400">
                <a:latin typeface="Avenir Next Ultra Light"/>
                <a:ea typeface="Avenir Next Ultra Light"/>
                <a:cs typeface="Avenir Next Ultra Light"/>
                <a:sym typeface="Avenir Next Ultra Light"/>
              </a:defRPr>
            </a:lvl4pPr>
            <a:lvl5pPr>
              <a:lnSpc>
                <a:spcPct val="120000"/>
              </a:lnSpc>
              <a:defRPr sz="1400">
                <a:latin typeface="Avenir Next Ultra Light"/>
                <a:ea typeface="Avenir Next Ultra Light"/>
                <a:cs typeface="Avenir Next Ultra Light"/>
                <a:sym typeface="Avenir Next Ultra Light"/>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a:p>
        </p:txBody>
      </p:sp>
      <p:sp>
        <p:nvSpPr>
          <p:cNvPr id="83" name="Photo Placeholder 8.jpg"/>
          <p:cNvSpPr>
            <a:spLocks noGrp="1"/>
          </p:cNvSpPr>
          <p:nvPr>
            <p:ph type="pic" sz="quarter" idx="22"/>
          </p:nvPr>
        </p:nvSpPr>
        <p:spPr>
          <a:xfrm>
            <a:off x="9489554" y="3708401"/>
            <a:ext cx="1270001" cy="1270001"/>
          </a:xfrm>
          <a:prstGeom prst="rect">
            <a:avLst/>
          </a:prstGeom>
        </p:spPr>
        <p:txBody>
          <a:bodyPr lIns="91439" tIns="45719" rIns="91439" bIns="45719"/>
          <a:lstStyle>
            <a:lvl1pPr>
              <a:defRPr sz="1600"/>
            </a:lvl1pPr>
          </a:lstStyle>
          <a:p>
            <a:r>
              <a:rPr lang="ko-KR" altLang="en-US" smtClean="0"/>
              <a:t>그림을 추가하려면 아이콘을 클릭하십시오</a:t>
            </a:r>
            <a:endParaRPr/>
          </a:p>
        </p:txBody>
      </p:sp>
      <p:sp>
        <p:nvSpPr>
          <p:cNvPr id="84" name="HEADING HERE"/>
          <p:cNvSpPr>
            <a:spLocks noGrp="1"/>
          </p:cNvSpPr>
          <p:nvPr>
            <p:ph type="body" sz="quarter" idx="23"/>
          </p:nvPr>
        </p:nvSpPr>
        <p:spPr>
          <a:xfrm>
            <a:off x="8892877" y="7345412"/>
            <a:ext cx="2463354" cy="415726"/>
          </a:xfrm>
          <a:prstGeom prst="rect">
            <a:avLst/>
          </a:prstGeom>
        </p:spPr>
        <p:txBody>
          <a:bodyPr anchor="ctr"/>
          <a:lstStyle>
            <a:lvl1pPr>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85" name="Body Level One…"/>
          <p:cNvSpPr>
            <a:spLocks noGrp="1"/>
          </p:cNvSpPr>
          <p:nvPr>
            <p:ph type="body" sz="quarter" idx="24"/>
          </p:nvPr>
        </p:nvSpPr>
        <p:spPr>
          <a:xfrm>
            <a:off x="8892877" y="5291957"/>
            <a:ext cx="2463354" cy="1739901"/>
          </a:xfrm>
          <a:prstGeom prst="rect">
            <a:avLst/>
          </a:prstGeom>
        </p:spPr>
        <p:txBody>
          <a:bodyPr anchor="ctr"/>
          <a:lstStyle>
            <a:lvl1pPr algn="l">
              <a:lnSpc>
                <a:spcPct val="120000"/>
              </a:lnSpc>
              <a:defRPr sz="1400">
                <a:latin typeface="Avenir Next Ultra Light"/>
                <a:ea typeface="Avenir Next Ultra Light"/>
                <a:cs typeface="Avenir Next Ultra Light"/>
                <a:sym typeface="Avenir Next Ultra Light"/>
              </a:defRPr>
            </a:lvl1pPr>
            <a:lvl2pPr algn="l">
              <a:lnSpc>
                <a:spcPct val="120000"/>
              </a:lnSpc>
              <a:defRPr sz="1400">
                <a:latin typeface="Avenir Next Ultra Light"/>
                <a:ea typeface="Avenir Next Ultra Light"/>
                <a:cs typeface="Avenir Next Ultra Light"/>
                <a:sym typeface="Avenir Next Ultra Light"/>
              </a:defRPr>
            </a:lvl2pPr>
            <a:lvl3pPr algn="l">
              <a:lnSpc>
                <a:spcPct val="120000"/>
              </a:lnSpc>
              <a:defRPr sz="1400">
                <a:latin typeface="Avenir Next Ultra Light"/>
                <a:ea typeface="Avenir Next Ultra Light"/>
                <a:cs typeface="Avenir Next Ultra Light"/>
                <a:sym typeface="Avenir Next Ultra Light"/>
              </a:defRPr>
            </a:lvl3pPr>
            <a:lvl4pPr algn="l">
              <a:lnSpc>
                <a:spcPct val="120000"/>
              </a:lnSpc>
              <a:defRPr sz="1400">
                <a:latin typeface="Avenir Next Ultra Light"/>
                <a:ea typeface="Avenir Next Ultra Light"/>
                <a:cs typeface="Avenir Next Ultra Light"/>
                <a:sym typeface="Avenir Next Ultra Light"/>
              </a:defRPr>
            </a:lvl4pPr>
            <a:lvl5pPr algn="l">
              <a:lnSpc>
                <a:spcPct val="120000"/>
              </a:lnSpc>
              <a:defRPr sz="1400">
                <a:latin typeface="Avenir Next Ultra Light"/>
                <a:ea typeface="Avenir Next Ultra Light"/>
                <a:cs typeface="Avenir Next Ultra Light"/>
                <a:sym typeface="Avenir Next Ultra Light"/>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a:p>
        </p:txBody>
      </p:sp>
      <p:sp>
        <p:nvSpPr>
          <p:cNvPr id="86" name="Line"/>
          <p:cNvSpPr/>
          <p:nvPr/>
        </p:nvSpPr>
        <p:spPr>
          <a:xfrm>
            <a:off x="6502400" y="-6250"/>
            <a:ext cx="1" cy="1287267"/>
          </a:xfrm>
          <a:prstGeom prst="line">
            <a:avLst/>
          </a:prstGeom>
          <a:ln w="12700">
            <a:solidFill>
              <a:srgbClr val="000000"/>
            </a:solidFill>
            <a:miter lim="400000"/>
            <a:tailEnd type="triangle" len="sm"/>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
        <p:nvSpPr>
          <p:cNvPr id="87" name="Line"/>
          <p:cNvSpPr/>
          <p:nvPr/>
        </p:nvSpPr>
        <p:spPr>
          <a:xfrm>
            <a:off x="6502400" y="8490050"/>
            <a:ext cx="1" cy="1287267"/>
          </a:xfrm>
          <a:prstGeom prst="line">
            <a:avLst/>
          </a:prstGeom>
          <a:ln w="12700">
            <a:solidFill>
              <a:srgbClr val="000000"/>
            </a:solidFill>
            <a:miter lim="400000"/>
            <a:headEnd type="triangle" len="sm"/>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
        <p:nvSpPr>
          <p:cNvPr id="88" name="Circle"/>
          <p:cNvSpPr>
            <a:spLocks noGrp="1"/>
          </p:cNvSpPr>
          <p:nvPr>
            <p:ph type="body" sz="quarter" idx="25" hasCustomPrompt="1"/>
          </p:nvPr>
        </p:nvSpPr>
        <p:spPr>
          <a:xfrm>
            <a:off x="11320962" y="3942190"/>
            <a:ext cx="802276" cy="802275"/>
          </a:xfrm>
          <a:prstGeom prst="ellipse">
            <a:avLst/>
          </a:prstGeom>
          <a:solidFill>
            <a:srgbClr val="096AEE"/>
          </a:solidFill>
        </p:spPr>
        <p:txBody>
          <a:bodyPr anchor="ctr"/>
          <a:lstStyle/>
          <a:p>
            <a:pPr>
              <a:defRPr sz="4200"/>
            </a:pPr>
            <a:r>
              <a:rPr lang="en-US"/>
              <a:t> </a:t>
            </a:r>
            <a:endParaRPr/>
          </a:p>
        </p:txBody>
      </p:sp>
      <p:sp>
        <p:nvSpPr>
          <p:cNvPr id="89" name="NEW!"/>
          <p:cNvSpPr>
            <a:spLocks noGrp="1"/>
          </p:cNvSpPr>
          <p:nvPr>
            <p:ph type="body" sz="quarter" idx="26"/>
          </p:nvPr>
        </p:nvSpPr>
        <p:spPr>
          <a:xfrm>
            <a:off x="11429230" y="4157807"/>
            <a:ext cx="585741" cy="371040"/>
          </a:xfrm>
          <a:prstGeom prst="rect">
            <a:avLst/>
          </a:prstGeom>
        </p:spPr>
        <p:txBody>
          <a:bodyPr anchor="ctr"/>
          <a:lstStyle>
            <a:lvl1pPr>
              <a:defRPr sz="1400" cap="all" spc="210">
                <a:solidFill>
                  <a:srgbClr val="FFFFFF"/>
                </a:solidFill>
                <a:latin typeface="+mn-lt"/>
                <a:ea typeface="+mn-ea"/>
                <a:cs typeface="+mn-cs"/>
                <a:sym typeface="Avenir Next"/>
              </a:defRPr>
            </a:lvl1pPr>
          </a:lstStyle>
          <a:p>
            <a:pPr lvl="0"/>
            <a:r>
              <a:rPr lang="ko-KR" altLang="en-US" smtClean="0"/>
              <a:t>마스터 텍스트 스타일을 편집합니다</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Master Slide copy 11">
    <p:spTree>
      <p:nvGrpSpPr>
        <p:cNvPr id="1" name=""/>
        <p:cNvGrpSpPr/>
        <p:nvPr/>
      </p:nvGrpSpPr>
      <p:grpSpPr>
        <a:xfrm>
          <a:off x="0" y="0"/>
          <a:ext cx="0" cy="0"/>
          <a:chOff x="0" y="0"/>
          <a:chExt cx="0" cy="0"/>
        </a:xfrm>
      </p:grpSpPr>
      <p:sp>
        <p:nvSpPr>
          <p:cNvPr id="202" name="Slide Number"/>
          <p:cNvSpPr>
            <a:spLocks noGrp="1"/>
          </p:cNvSpPr>
          <p:nvPr>
            <p:ph type="sldNum" sz="quarter" idx="2"/>
          </p:nvPr>
        </p:nvSpPr>
        <p:spPr>
          <a:xfrm>
            <a:off x="5911850" y="1239588"/>
            <a:ext cx="1181101" cy="1739901"/>
          </a:xfrm>
          <a:prstGeom prst="rect">
            <a:avLst/>
          </a:prstGeom>
        </p:spPr>
        <p:txBody>
          <a:bodyPr anchor="ctr"/>
          <a:lstStyle>
            <a:lvl1pPr>
              <a:defRPr sz="10000" cap="all" spc="-999">
                <a:solidFill>
                  <a:srgbClr val="096AEE"/>
                </a:solidFill>
                <a:latin typeface="Avenir Next Ultra Light"/>
                <a:ea typeface="Avenir Next Ultra Light"/>
                <a:cs typeface="Avenir Next Ultra Light"/>
                <a:sym typeface="Avenir Next Ultra Light"/>
              </a:defRPr>
            </a:lvl1pPr>
          </a:lstStyle>
          <a:p>
            <a:fld id="{86CB4B4D-7CA3-9044-876B-883B54F8677D}" type="slidenum">
              <a:t>‹#›</a:t>
            </a:fld>
            <a:endParaRPr/>
          </a:p>
        </p:txBody>
      </p:sp>
      <p:sp>
        <p:nvSpPr>
          <p:cNvPr id="203" name="Rectangle"/>
          <p:cNvSpPr>
            <a:spLocks noGrp="1"/>
          </p:cNvSpPr>
          <p:nvPr>
            <p:ph type="body" sz="quarter" idx="13" hasCustomPrompt="1"/>
          </p:nvPr>
        </p:nvSpPr>
        <p:spPr>
          <a:xfrm>
            <a:off x="5867400" y="1901675"/>
            <a:ext cx="1270000" cy="415726"/>
          </a:xfrm>
          <a:prstGeom prst="rect">
            <a:avLst/>
          </a:prstGeom>
          <a:solidFill>
            <a:srgbClr val="EBEEF3"/>
          </a:solidFill>
        </p:spPr>
        <p:txBody>
          <a:bodyPr anchor="ctr"/>
          <a:lstStyle/>
          <a:p>
            <a:pPr>
              <a:defRPr sz="4200"/>
            </a:pPr>
            <a:r>
              <a:rPr lang="en-US"/>
              <a:t> </a:t>
            </a:r>
            <a:endParaRPr/>
          </a:p>
        </p:txBody>
      </p:sp>
      <p:sp>
        <p:nvSpPr>
          <p:cNvPr id="204" name="Title Text"/>
          <p:cNvSpPr>
            <a:spLocks noGrp="1"/>
          </p:cNvSpPr>
          <p:nvPr>
            <p:ph type="title"/>
          </p:nvPr>
        </p:nvSpPr>
        <p:spPr>
          <a:xfrm>
            <a:off x="1370409" y="1901675"/>
            <a:ext cx="10263982" cy="415726"/>
          </a:xfrm>
          <a:prstGeom prst="rect">
            <a:avLst/>
          </a:prstGeom>
        </p:spPr>
        <p:txBody>
          <a:bodyPr anchor="ctr"/>
          <a:lstStyle>
            <a:lvl1pPr>
              <a:lnSpc>
                <a:spcPct val="100000"/>
              </a:lnSpc>
              <a:defRPr sz="2600" spc="130">
                <a:latin typeface="Avenir Next Ultra Light"/>
                <a:ea typeface="Avenir Next Ultra Light"/>
                <a:cs typeface="Avenir Next Ultra Light"/>
                <a:sym typeface="Avenir Next Ultra Light"/>
              </a:defRPr>
            </a:lvl1pPr>
          </a:lstStyle>
          <a:p>
            <a:r>
              <a:rPr lang="ko-KR" altLang="en-US" smtClean="0"/>
              <a:t>마스터 제목 스타일 편집</a:t>
            </a:r>
            <a:endParaRPr/>
          </a:p>
        </p:txBody>
      </p:sp>
      <p:sp>
        <p:nvSpPr>
          <p:cNvPr id="205" name="Line"/>
          <p:cNvSpPr/>
          <p:nvPr/>
        </p:nvSpPr>
        <p:spPr>
          <a:xfrm>
            <a:off x="6502400" y="-6250"/>
            <a:ext cx="1" cy="1287267"/>
          </a:xfrm>
          <a:prstGeom prst="line">
            <a:avLst/>
          </a:prstGeom>
          <a:ln w="12700">
            <a:solidFill>
              <a:srgbClr val="000000"/>
            </a:solidFill>
            <a:miter lim="400000"/>
            <a:tailEnd type="triangle" len="sm"/>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
        <p:nvSpPr>
          <p:cNvPr id="206" name="Line"/>
          <p:cNvSpPr/>
          <p:nvPr/>
        </p:nvSpPr>
        <p:spPr>
          <a:xfrm>
            <a:off x="6502400" y="8490050"/>
            <a:ext cx="1" cy="1287267"/>
          </a:xfrm>
          <a:prstGeom prst="line">
            <a:avLst/>
          </a:prstGeom>
          <a:ln w="12700">
            <a:solidFill>
              <a:srgbClr val="000000"/>
            </a:solidFill>
            <a:miter lim="400000"/>
            <a:headEnd type="triangle" len="sm"/>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
        <p:nvSpPr>
          <p:cNvPr id="207" name="Circle"/>
          <p:cNvSpPr>
            <a:spLocks noGrp="1"/>
          </p:cNvSpPr>
          <p:nvPr>
            <p:ph type="body" sz="quarter" idx="14" hasCustomPrompt="1"/>
          </p:nvPr>
        </p:nvSpPr>
        <p:spPr>
          <a:xfrm>
            <a:off x="1486668" y="3251968"/>
            <a:ext cx="4443464" cy="4443464"/>
          </a:xfrm>
          <a:prstGeom prst="ellipse">
            <a:avLst/>
          </a:prstGeom>
          <a:solidFill>
            <a:srgbClr val="FFFFFF"/>
          </a:solidFill>
          <a:effectLst>
            <a:outerShdw blurRad="825500" dist="127000" dir="5400000" rotWithShape="0">
              <a:srgbClr val="C6C8CD">
                <a:alpha val="80490"/>
              </a:srgbClr>
            </a:outerShdw>
          </a:effectLst>
        </p:spPr>
        <p:txBody>
          <a:bodyPr anchor="ctr"/>
          <a:lstStyle/>
          <a:p>
            <a:pPr>
              <a:defRPr sz="4200"/>
            </a:pPr>
            <a:r>
              <a:rPr lang="en-US"/>
              <a:t> </a:t>
            </a:r>
            <a:endParaRPr/>
          </a:p>
        </p:txBody>
      </p:sp>
      <p:sp>
        <p:nvSpPr>
          <p:cNvPr id="208" name="Photo Placeholder 6.jpg"/>
          <p:cNvSpPr>
            <a:spLocks noGrp="1"/>
          </p:cNvSpPr>
          <p:nvPr>
            <p:ph type="pic" sz="quarter" idx="15"/>
          </p:nvPr>
        </p:nvSpPr>
        <p:spPr>
          <a:xfrm>
            <a:off x="1780656" y="3545956"/>
            <a:ext cx="3855487" cy="3855488"/>
          </a:xfrm>
          <a:prstGeom prst="rect">
            <a:avLst/>
          </a:prstGeom>
        </p:spPr>
        <p:txBody>
          <a:bodyPr lIns="91439" tIns="45719" rIns="91439" bIns="45719"/>
          <a:lstStyle/>
          <a:p>
            <a:r>
              <a:rPr lang="ko-KR" altLang="en-US" smtClean="0"/>
              <a:t>그림을 추가하려면 아이콘을 클릭하십시오</a:t>
            </a:r>
            <a:endParaRPr/>
          </a:p>
        </p:txBody>
      </p:sp>
      <p:sp>
        <p:nvSpPr>
          <p:cNvPr id="209" name="Circle"/>
          <p:cNvSpPr>
            <a:spLocks noGrp="1"/>
          </p:cNvSpPr>
          <p:nvPr>
            <p:ph type="body" sz="quarter" idx="16" hasCustomPrompt="1"/>
          </p:nvPr>
        </p:nvSpPr>
        <p:spPr>
          <a:xfrm>
            <a:off x="4594745" y="5864745"/>
            <a:ext cx="1923009" cy="1923010"/>
          </a:xfrm>
          <a:prstGeom prst="ellipse">
            <a:avLst/>
          </a:prstGeom>
          <a:solidFill>
            <a:srgbClr val="096AEE"/>
          </a:solidFill>
        </p:spPr>
        <p:txBody>
          <a:bodyPr anchor="ctr"/>
          <a:lstStyle/>
          <a:p>
            <a:pPr>
              <a:defRPr sz="4200"/>
            </a:pPr>
            <a:r>
              <a:rPr lang="en-US"/>
              <a:t> </a:t>
            </a:r>
            <a:endParaRPr/>
          </a:p>
        </p:txBody>
      </p:sp>
      <p:sp>
        <p:nvSpPr>
          <p:cNvPr id="210" name="HEADING HERE"/>
          <p:cNvSpPr>
            <a:spLocks noGrp="1"/>
          </p:cNvSpPr>
          <p:nvPr>
            <p:ph type="body" sz="quarter" idx="17"/>
          </p:nvPr>
        </p:nvSpPr>
        <p:spPr>
          <a:xfrm>
            <a:off x="4662426" y="6564110"/>
            <a:ext cx="1787647" cy="524279"/>
          </a:xfrm>
          <a:prstGeom prst="rect">
            <a:avLst/>
          </a:prstGeom>
        </p:spPr>
        <p:txBody>
          <a:bodyPr anchor="ctr"/>
          <a:lstStyle>
            <a:lvl1pPr>
              <a:defRPr sz="1400" cap="all" spc="210">
                <a:solidFill>
                  <a:srgbClr val="FFFFFF"/>
                </a:solidFill>
                <a:latin typeface="+mn-lt"/>
                <a:ea typeface="+mn-ea"/>
                <a:cs typeface="+mn-cs"/>
                <a:sym typeface="Avenir Next"/>
              </a:defRPr>
            </a:lvl1pPr>
          </a:lstStyle>
          <a:p>
            <a:pPr lvl="0"/>
            <a:r>
              <a:rPr lang="ko-KR" altLang="en-US" smtClean="0"/>
              <a:t>마스터 텍스트 스타일을 편집합니다</a:t>
            </a:r>
          </a:p>
        </p:txBody>
      </p:sp>
      <p:sp>
        <p:nvSpPr>
          <p:cNvPr id="211" name="HEADING HERE"/>
          <p:cNvSpPr>
            <a:spLocks noGrp="1"/>
          </p:cNvSpPr>
          <p:nvPr>
            <p:ph type="body" sz="quarter" idx="18"/>
          </p:nvPr>
        </p:nvSpPr>
        <p:spPr>
          <a:xfrm>
            <a:off x="7278847" y="3548495"/>
            <a:ext cx="4443463" cy="415726"/>
          </a:xfrm>
          <a:prstGeom prst="rect">
            <a:avLst/>
          </a:prstGeom>
        </p:spPr>
        <p:txBody>
          <a:bodyPr anchor="ctr"/>
          <a:lstStyle>
            <a:lvl1pPr algn="l">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212" name="Body Level One…"/>
          <p:cNvSpPr>
            <a:spLocks noGrp="1"/>
          </p:cNvSpPr>
          <p:nvPr>
            <p:ph type="body" sz="quarter" idx="1"/>
          </p:nvPr>
        </p:nvSpPr>
        <p:spPr>
          <a:xfrm>
            <a:off x="7278847" y="4164086"/>
            <a:ext cx="4443462" cy="1611057"/>
          </a:xfrm>
          <a:prstGeom prst="rect">
            <a:avLst/>
          </a:prstGeom>
        </p:spPr>
        <p:txBody>
          <a:bodyPr/>
          <a:lstStyle>
            <a:lvl1pPr algn="l">
              <a:lnSpc>
                <a:spcPct val="120000"/>
              </a:lnSpc>
              <a:defRPr sz="1400">
                <a:latin typeface="Avenir Next Ultra Light"/>
                <a:ea typeface="Avenir Next Ultra Light"/>
                <a:cs typeface="Avenir Next Ultra Light"/>
                <a:sym typeface="Avenir Next Ultra Light"/>
              </a:defRPr>
            </a:lvl1pPr>
            <a:lvl2pPr algn="l">
              <a:lnSpc>
                <a:spcPct val="120000"/>
              </a:lnSpc>
              <a:defRPr sz="1400">
                <a:latin typeface="Avenir Next Ultra Light"/>
                <a:ea typeface="Avenir Next Ultra Light"/>
                <a:cs typeface="Avenir Next Ultra Light"/>
                <a:sym typeface="Avenir Next Ultra Light"/>
              </a:defRPr>
            </a:lvl2pPr>
            <a:lvl3pPr algn="l">
              <a:lnSpc>
                <a:spcPct val="120000"/>
              </a:lnSpc>
              <a:defRPr sz="1400">
                <a:latin typeface="Avenir Next Ultra Light"/>
                <a:ea typeface="Avenir Next Ultra Light"/>
                <a:cs typeface="Avenir Next Ultra Light"/>
                <a:sym typeface="Avenir Next Ultra Light"/>
              </a:defRPr>
            </a:lvl3pPr>
            <a:lvl4pPr algn="l">
              <a:lnSpc>
                <a:spcPct val="120000"/>
              </a:lnSpc>
              <a:defRPr sz="1400">
                <a:latin typeface="Avenir Next Ultra Light"/>
                <a:ea typeface="Avenir Next Ultra Light"/>
                <a:cs typeface="Avenir Next Ultra Light"/>
                <a:sym typeface="Avenir Next Ultra Light"/>
              </a:defRPr>
            </a:lvl4pPr>
            <a:lvl5pPr algn="l">
              <a:lnSpc>
                <a:spcPct val="120000"/>
              </a:lnSpc>
              <a:defRPr sz="1400">
                <a:latin typeface="Avenir Next Ultra Light"/>
                <a:ea typeface="Avenir Next Ultra Light"/>
                <a:cs typeface="Avenir Next Ultra Light"/>
                <a:sym typeface="Avenir Next Ultra Light"/>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a:p>
        </p:txBody>
      </p:sp>
      <p:sp>
        <p:nvSpPr>
          <p:cNvPr id="213" name="Shape"/>
          <p:cNvSpPr>
            <a:spLocks noGrp="1"/>
          </p:cNvSpPr>
          <p:nvPr>
            <p:ph type="body" sz="quarter" idx="19" hasCustomPrompt="1"/>
          </p:nvPr>
        </p:nvSpPr>
        <p:spPr>
          <a:xfrm>
            <a:off x="7301001" y="6927508"/>
            <a:ext cx="254766" cy="239010"/>
          </a:xfrm>
          <a:custGeom>
            <a:avLst/>
            <a:gdLst/>
            <a:ahLst/>
            <a:cxnLst>
              <a:cxn ang="0">
                <a:pos x="wd2" y="hd2"/>
              </a:cxn>
              <a:cxn ang="5400000">
                <a:pos x="wd2" y="hd2"/>
              </a:cxn>
              <a:cxn ang="10800000">
                <a:pos x="wd2" y="hd2"/>
              </a:cxn>
              <a:cxn ang="16200000">
                <a:pos x="wd2" y="hd2"/>
              </a:cxn>
            </a:cxnLst>
            <a:rect l="0" t="0" r="r" b="b"/>
            <a:pathLst>
              <a:path w="21600" h="21600" extrusionOk="0">
                <a:moveTo>
                  <a:pt x="7357" y="21600"/>
                </a:moveTo>
                <a:cubicBezTo>
                  <a:pt x="7357" y="21182"/>
                  <a:pt x="7418" y="8226"/>
                  <a:pt x="7357" y="6888"/>
                </a:cubicBezTo>
                <a:lnTo>
                  <a:pt x="11856" y="6888"/>
                </a:lnTo>
                <a:lnTo>
                  <a:pt x="11856" y="8618"/>
                </a:lnTo>
                <a:lnTo>
                  <a:pt x="11890" y="8618"/>
                </a:lnTo>
                <a:cubicBezTo>
                  <a:pt x="12490" y="7644"/>
                  <a:pt x="13571" y="6555"/>
                  <a:pt x="16034" y="6555"/>
                </a:cubicBezTo>
                <a:cubicBezTo>
                  <a:pt x="19035" y="6555"/>
                  <a:pt x="21600" y="8597"/>
                  <a:pt x="21600" y="12987"/>
                </a:cubicBezTo>
                <a:lnTo>
                  <a:pt x="21600" y="21600"/>
                </a:lnTo>
                <a:lnTo>
                  <a:pt x="16729" y="21600"/>
                </a:lnTo>
                <a:lnTo>
                  <a:pt x="16729" y="13536"/>
                </a:lnTo>
                <a:cubicBezTo>
                  <a:pt x="16729" y="11614"/>
                  <a:pt x="16063" y="10303"/>
                  <a:pt x="14411" y="10303"/>
                </a:cubicBezTo>
                <a:cubicBezTo>
                  <a:pt x="13152" y="10303"/>
                  <a:pt x="12401" y="11188"/>
                  <a:pt x="12072" y="12042"/>
                </a:cubicBezTo>
                <a:cubicBezTo>
                  <a:pt x="11951" y="12347"/>
                  <a:pt x="11856" y="12774"/>
                  <a:pt x="11856" y="13201"/>
                </a:cubicBezTo>
                <a:lnTo>
                  <a:pt x="11856" y="21600"/>
                </a:lnTo>
                <a:cubicBezTo>
                  <a:pt x="11856" y="21600"/>
                  <a:pt x="7357" y="21600"/>
                  <a:pt x="7357" y="21600"/>
                </a:cubicBezTo>
                <a:close/>
                <a:moveTo>
                  <a:pt x="2552" y="5156"/>
                </a:moveTo>
                <a:cubicBezTo>
                  <a:pt x="4142" y="4939"/>
                  <a:pt x="5132" y="3841"/>
                  <a:pt x="5132" y="2468"/>
                </a:cubicBezTo>
                <a:cubicBezTo>
                  <a:pt x="5103" y="1066"/>
                  <a:pt x="4142" y="0"/>
                  <a:pt x="2581" y="0"/>
                </a:cubicBezTo>
                <a:cubicBezTo>
                  <a:pt x="1020" y="0"/>
                  <a:pt x="0" y="1066"/>
                  <a:pt x="0" y="2468"/>
                </a:cubicBezTo>
                <a:cubicBezTo>
                  <a:pt x="0" y="3841"/>
                  <a:pt x="990" y="5156"/>
                  <a:pt x="2521" y="5156"/>
                </a:cubicBezTo>
                <a:cubicBezTo>
                  <a:pt x="2521" y="5156"/>
                  <a:pt x="2552" y="5156"/>
                  <a:pt x="2552" y="5156"/>
                </a:cubicBezTo>
                <a:close/>
                <a:moveTo>
                  <a:pt x="4831" y="21600"/>
                </a:moveTo>
                <a:lnTo>
                  <a:pt x="4547" y="6888"/>
                </a:lnTo>
                <a:lnTo>
                  <a:pt x="488" y="6888"/>
                </a:lnTo>
                <a:lnTo>
                  <a:pt x="488" y="21600"/>
                </a:lnTo>
                <a:cubicBezTo>
                  <a:pt x="488" y="21600"/>
                  <a:pt x="4831" y="21600"/>
                  <a:pt x="4831" y="21600"/>
                </a:cubicBezTo>
                <a:close/>
              </a:path>
            </a:pathLst>
          </a:custGeom>
          <a:solidFill>
            <a:srgbClr val="000000"/>
          </a:solidFill>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r>
              <a:rPr lang="en-US"/>
              <a:t> </a:t>
            </a:r>
            <a:endParaRPr/>
          </a:p>
        </p:txBody>
      </p:sp>
      <p:sp>
        <p:nvSpPr>
          <p:cNvPr id="214" name="Shape"/>
          <p:cNvSpPr>
            <a:spLocks noGrp="1"/>
          </p:cNvSpPr>
          <p:nvPr>
            <p:ph type="body" sz="quarter" idx="20" hasCustomPrompt="1"/>
          </p:nvPr>
        </p:nvSpPr>
        <p:spPr>
          <a:xfrm>
            <a:off x="7374490" y="5975008"/>
            <a:ext cx="107788" cy="239010"/>
          </a:xfrm>
          <a:custGeom>
            <a:avLst/>
            <a:gdLst/>
            <a:ahLst/>
            <a:cxnLst>
              <a:cxn ang="0">
                <a:pos x="wd2" y="hd2"/>
              </a:cxn>
              <a:cxn ang="5400000">
                <a:pos x="wd2" y="hd2"/>
              </a:cxn>
              <a:cxn ang="10800000">
                <a:pos x="wd2" y="hd2"/>
              </a:cxn>
              <a:cxn ang="16200000">
                <a:pos x="wd2" y="hd2"/>
              </a:cxn>
            </a:cxnLst>
            <a:rect l="0" t="0" r="r" b="b"/>
            <a:pathLst>
              <a:path w="21600" h="21600" extrusionOk="0">
                <a:moveTo>
                  <a:pt x="14485" y="21600"/>
                </a:moveTo>
                <a:lnTo>
                  <a:pt x="4923" y="21600"/>
                </a:lnTo>
                <a:lnTo>
                  <a:pt x="4985" y="11239"/>
                </a:lnTo>
                <a:lnTo>
                  <a:pt x="0" y="11239"/>
                </a:lnTo>
                <a:lnTo>
                  <a:pt x="0" y="7493"/>
                </a:lnTo>
                <a:lnTo>
                  <a:pt x="4985" y="7493"/>
                </a:lnTo>
                <a:lnTo>
                  <a:pt x="4985" y="4968"/>
                </a:lnTo>
                <a:cubicBezTo>
                  <a:pt x="4985" y="1961"/>
                  <a:pt x="7397" y="0"/>
                  <a:pt x="15301" y="0"/>
                </a:cubicBezTo>
                <a:lnTo>
                  <a:pt x="21600" y="0"/>
                </a:lnTo>
                <a:lnTo>
                  <a:pt x="21600" y="3747"/>
                </a:lnTo>
                <a:lnTo>
                  <a:pt x="17770" y="3747"/>
                </a:lnTo>
                <a:cubicBezTo>
                  <a:pt x="14692" y="3747"/>
                  <a:pt x="14953" y="4375"/>
                  <a:pt x="14953" y="5337"/>
                </a:cubicBezTo>
                <a:lnTo>
                  <a:pt x="14953" y="7493"/>
                </a:lnTo>
                <a:lnTo>
                  <a:pt x="21600" y="7493"/>
                </a:lnTo>
                <a:lnTo>
                  <a:pt x="21600" y="11239"/>
                </a:lnTo>
                <a:lnTo>
                  <a:pt x="14475" y="11239"/>
                </a:lnTo>
                <a:cubicBezTo>
                  <a:pt x="14475" y="11239"/>
                  <a:pt x="14485" y="21600"/>
                  <a:pt x="14485" y="21600"/>
                </a:cubicBezTo>
                <a:close/>
              </a:path>
            </a:pathLst>
          </a:custGeom>
          <a:solidFill>
            <a:srgbClr val="000000"/>
          </a:solidFill>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r>
              <a:rPr lang="en-US"/>
              <a:t> </a:t>
            </a:r>
            <a:endParaRPr/>
          </a:p>
        </p:txBody>
      </p:sp>
      <p:sp>
        <p:nvSpPr>
          <p:cNvPr id="215" name="Shape"/>
          <p:cNvSpPr>
            <a:spLocks noGrp="1"/>
          </p:cNvSpPr>
          <p:nvPr>
            <p:ph type="body" sz="quarter" idx="21" hasCustomPrompt="1"/>
          </p:nvPr>
        </p:nvSpPr>
        <p:spPr>
          <a:xfrm>
            <a:off x="7278847" y="6465141"/>
            <a:ext cx="299075" cy="211245"/>
          </a:xfrm>
          <a:custGeom>
            <a:avLst/>
            <a:gdLst/>
            <a:ahLst/>
            <a:cxnLst>
              <a:cxn ang="0">
                <a:pos x="wd2" y="hd2"/>
              </a:cxn>
              <a:cxn ang="5400000">
                <a:pos x="wd2" y="hd2"/>
              </a:cxn>
              <a:cxn ang="10800000">
                <a:pos x="wd2" y="hd2"/>
              </a:cxn>
              <a:cxn ang="16200000">
                <a:pos x="wd2" y="hd2"/>
              </a:cxn>
            </a:cxnLst>
            <a:rect l="0" t="0" r="r" b="b"/>
            <a:pathLst>
              <a:path w="21600" h="17668" extrusionOk="0">
                <a:moveTo>
                  <a:pt x="21600" y="8174"/>
                </a:moveTo>
                <a:cubicBezTo>
                  <a:pt x="20840" y="8327"/>
                  <a:pt x="19738" y="8168"/>
                  <a:pt x="19154" y="7879"/>
                </a:cubicBezTo>
                <a:cubicBezTo>
                  <a:pt x="20366" y="7761"/>
                  <a:pt x="21189" y="7108"/>
                  <a:pt x="21506" y="6222"/>
                </a:cubicBezTo>
                <a:cubicBezTo>
                  <a:pt x="21068" y="6540"/>
                  <a:pt x="19709" y="6888"/>
                  <a:pt x="18960" y="6557"/>
                </a:cubicBezTo>
                <a:cubicBezTo>
                  <a:pt x="18922" y="6347"/>
                  <a:pt x="18882" y="6150"/>
                  <a:pt x="18841" y="5970"/>
                </a:cubicBezTo>
                <a:cubicBezTo>
                  <a:pt x="18271" y="3485"/>
                  <a:pt x="16809" y="2052"/>
                  <a:pt x="15069" y="2064"/>
                </a:cubicBezTo>
                <a:cubicBezTo>
                  <a:pt x="15233" y="2062"/>
                  <a:pt x="16774" y="1199"/>
                  <a:pt x="16566" y="646"/>
                </a:cubicBezTo>
                <a:cubicBezTo>
                  <a:pt x="16390" y="160"/>
                  <a:pt x="14915" y="1199"/>
                  <a:pt x="14583" y="1408"/>
                </a:cubicBezTo>
                <a:cubicBezTo>
                  <a:pt x="14962" y="1170"/>
                  <a:pt x="15715" y="338"/>
                  <a:pt x="15534" y="142"/>
                </a:cubicBezTo>
                <a:cubicBezTo>
                  <a:pt x="15184" y="-136"/>
                  <a:pt x="14301" y="578"/>
                  <a:pt x="13834" y="1079"/>
                </a:cubicBezTo>
                <a:cubicBezTo>
                  <a:pt x="14001" y="863"/>
                  <a:pt x="14502" y="-233"/>
                  <a:pt x="13900" y="45"/>
                </a:cubicBezTo>
                <a:cubicBezTo>
                  <a:pt x="12256" y="1289"/>
                  <a:pt x="11177" y="3983"/>
                  <a:pt x="10401" y="6415"/>
                </a:cubicBezTo>
                <a:cubicBezTo>
                  <a:pt x="9790" y="5715"/>
                  <a:pt x="9248" y="5163"/>
                  <a:pt x="8764" y="4855"/>
                </a:cubicBezTo>
                <a:cubicBezTo>
                  <a:pt x="7403" y="3993"/>
                  <a:pt x="5777" y="3092"/>
                  <a:pt x="3223" y="1969"/>
                </a:cubicBezTo>
                <a:cubicBezTo>
                  <a:pt x="3144" y="2968"/>
                  <a:pt x="3640" y="4301"/>
                  <a:pt x="5068" y="5184"/>
                </a:cubicBezTo>
                <a:cubicBezTo>
                  <a:pt x="4760" y="5134"/>
                  <a:pt x="4193" y="5244"/>
                  <a:pt x="3741" y="5373"/>
                </a:cubicBezTo>
                <a:cubicBezTo>
                  <a:pt x="3926" y="6521"/>
                  <a:pt x="4528" y="7465"/>
                  <a:pt x="6160" y="7921"/>
                </a:cubicBezTo>
                <a:cubicBezTo>
                  <a:pt x="5414" y="7978"/>
                  <a:pt x="5028" y="8181"/>
                  <a:pt x="4680" y="8613"/>
                </a:cubicBezTo>
                <a:cubicBezTo>
                  <a:pt x="5019" y="9410"/>
                  <a:pt x="5977" y="10277"/>
                  <a:pt x="7337" y="10156"/>
                </a:cubicBezTo>
                <a:cubicBezTo>
                  <a:pt x="6220" y="10401"/>
                  <a:pt x="5734" y="11033"/>
                  <a:pt x="5734" y="11033"/>
                </a:cubicBezTo>
                <a:cubicBezTo>
                  <a:pt x="5734" y="11033"/>
                  <a:pt x="6614" y="12457"/>
                  <a:pt x="8011" y="12337"/>
                </a:cubicBezTo>
                <a:cubicBezTo>
                  <a:pt x="5711" y="15152"/>
                  <a:pt x="2084" y="14943"/>
                  <a:pt x="0" y="12590"/>
                </a:cubicBezTo>
                <a:cubicBezTo>
                  <a:pt x="5438" y="21367"/>
                  <a:pt x="17262" y="17780"/>
                  <a:pt x="19023" y="9325"/>
                </a:cubicBezTo>
                <a:cubicBezTo>
                  <a:pt x="20344" y="9338"/>
                  <a:pt x="21120" y="8785"/>
                  <a:pt x="21600" y="8174"/>
                </a:cubicBezTo>
                <a:close/>
              </a:path>
            </a:pathLst>
          </a:custGeom>
          <a:solidFill>
            <a:srgbClr val="000000"/>
          </a:solidFill>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r>
              <a:rPr lang="en-US"/>
              <a:t> </a:t>
            </a:r>
            <a:endParaRPr/>
          </a:p>
        </p:txBody>
      </p:sp>
      <p:sp>
        <p:nvSpPr>
          <p:cNvPr id="216" name="@username"/>
          <p:cNvSpPr>
            <a:spLocks noGrp="1"/>
          </p:cNvSpPr>
          <p:nvPr>
            <p:ph type="body" sz="quarter" idx="22"/>
          </p:nvPr>
        </p:nvSpPr>
        <p:spPr>
          <a:xfrm>
            <a:off x="7741305" y="5886651"/>
            <a:ext cx="3981005" cy="415725"/>
          </a:xfrm>
          <a:prstGeom prst="rect">
            <a:avLst/>
          </a:prstGeom>
        </p:spPr>
        <p:txBody>
          <a:bodyPr anchor="ctr"/>
          <a:lstStyle>
            <a:lvl1pPr algn="l">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217" name="@username"/>
          <p:cNvSpPr>
            <a:spLocks noGrp="1"/>
          </p:cNvSpPr>
          <p:nvPr>
            <p:ph type="body" sz="quarter" idx="23"/>
          </p:nvPr>
        </p:nvSpPr>
        <p:spPr>
          <a:xfrm>
            <a:off x="7741305" y="6362901"/>
            <a:ext cx="3981005" cy="415725"/>
          </a:xfrm>
          <a:prstGeom prst="rect">
            <a:avLst/>
          </a:prstGeom>
        </p:spPr>
        <p:txBody>
          <a:bodyPr anchor="ctr"/>
          <a:lstStyle>
            <a:lvl1pPr algn="l">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218" name="@username"/>
          <p:cNvSpPr>
            <a:spLocks noGrp="1"/>
          </p:cNvSpPr>
          <p:nvPr>
            <p:ph type="body" sz="quarter" idx="24"/>
          </p:nvPr>
        </p:nvSpPr>
        <p:spPr>
          <a:xfrm>
            <a:off x="7741305" y="6839150"/>
            <a:ext cx="3981005" cy="415726"/>
          </a:xfrm>
          <a:prstGeom prst="rect">
            <a:avLst/>
          </a:prstGeom>
        </p:spPr>
        <p:txBody>
          <a:bodyPr anchor="ctr"/>
          <a:lstStyle>
            <a:lvl1pPr algn="l">
              <a:defRPr sz="1400" cap="all" spc="210">
                <a:latin typeface="+mn-lt"/>
                <a:ea typeface="+mn-ea"/>
                <a:cs typeface="+mn-cs"/>
                <a:sym typeface="Avenir Next"/>
              </a:defRPr>
            </a:lvl1pPr>
          </a:lstStyle>
          <a:p>
            <a:pPr lvl="0"/>
            <a:r>
              <a:rPr lang="ko-KR" altLang="en-US" smtClean="0"/>
              <a:t>마스터 텍스트 스타일을 편집합니다</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Master Slide copy 10">
    <p:spTree>
      <p:nvGrpSpPr>
        <p:cNvPr id="1" name=""/>
        <p:cNvGrpSpPr/>
        <p:nvPr/>
      </p:nvGrpSpPr>
      <p:grpSpPr>
        <a:xfrm>
          <a:off x="0" y="0"/>
          <a:ext cx="0" cy="0"/>
          <a:chOff x="0" y="0"/>
          <a:chExt cx="0" cy="0"/>
        </a:xfrm>
      </p:grpSpPr>
      <p:sp>
        <p:nvSpPr>
          <p:cNvPr id="319" name="Rectangle"/>
          <p:cNvSpPr>
            <a:spLocks noGrp="1"/>
          </p:cNvSpPr>
          <p:nvPr>
            <p:ph type="body" idx="13" hasCustomPrompt="1"/>
          </p:nvPr>
        </p:nvSpPr>
        <p:spPr>
          <a:xfrm flipH="1">
            <a:off x="2800022" y="1189501"/>
            <a:ext cx="9357307" cy="7374599"/>
          </a:xfrm>
          <a:prstGeom prst="rect">
            <a:avLst/>
          </a:prstGeom>
          <a:solidFill>
            <a:srgbClr val="FFFFFF"/>
          </a:solidFill>
          <a:effectLst>
            <a:outerShdw blurRad="825500" dist="127000" dir="5400000" rotWithShape="0">
              <a:srgbClr val="C6C8CD">
                <a:alpha val="80490"/>
              </a:srgbClr>
            </a:outerShdw>
          </a:effectLst>
        </p:spPr>
        <p:txBody>
          <a:bodyPr anchor="ctr"/>
          <a:lstStyle/>
          <a:p>
            <a:pPr>
              <a:defRPr sz="4200"/>
            </a:pPr>
            <a:r>
              <a:rPr lang="en-US"/>
              <a:t> </a:t>
            </a:r>
            <a:endParaRPr/>
          </a:p>
        </p:txBody>
      </p:sp>
      <p:sp>
        <p:nvSpPr>
          <p:cNvPr id="320" name="Body Level One…"/>
          <p:cNvSpPr>
            <a:spLocks noGrp="1"/>
          </p:cNvSpPr>
          <p:nvPr>
            <p:ph type="body" sz="quarter" idx="1" hasCustomPrompt="1"/>
          </p:nvPr>
        </p:nvSpPr>
        <p:spPr>
          <a:xfrm>
            <a:off x="5416081" y="6915470"/>
            <a:ext cx="2947155" cy="580323"/>
          </a:xfrm>
          <a:prstGeom prst="rect">
            <a:avLst/>
          </a:prstGeom>
        </p:spPr>
        <p:txBody>
          <a:bodyPr/>
          <a:lstStyle>
            <a:lvl1pPr algn="l">
              <a:lnSpc>
                <a:spcPct val="120000"/>
              </a:lnSpc>
              <a:defRPr sz="1400">
                <a:latin typeface="Avenir Next Ultra Light"/>
                <a:ea typeface="Avenir Next Ultra Light"/>
                <a:cs typeface="Avenir Next Ultra Light"/>
                <a:sym typeface="Avenir Next Ultra Light"/>
              </a:defRPr>
            </a:lvl1pPr>
            <a:lvl2pPr algn="l">
              <a:lnSpc>
                <a:spcPct val="120000"/>
              </a:lnSpc>
              <a:defRPr sz="1400">
                <a:latin typeface="Avenir Next Ultra Light"/>
                <a:ea typeface="Avenir Next Ultra Light"/>
                <a:cs typeface="Avenir Next Ultra Light"/>
                <a:sym typeface="Avenir Next Ultra Light"/>
              </a:defRPr>
            </a:lvl2pPr>
            <a:lvl3pPr algn="l">
              <a:lnSpc>
                <a:spcPct val="120000"/>
              </a:lnSpc>
              <a:defRPr sz="1400">
                <a:latin typeface="Avenir Next Ultra Light"/>
                <a:ea typeface="Avenir Next Ultra Light"/>
                <a:cs typeface="Avenir Next Ultra Light"/>
                <a:sym typeface="Avenir Next Ultra Light"/>
              </a:defRPr>
            </a:lvl3pPr>
            <a:lvl4pPr algn="l">
              <a:lnSpc>
                <a:spcPct val="120000"/>
              </a:lnSpc>
              <a:defRPr sz="1400">
                <a:latin typeface="Avenir Next Ultra Light"/>
                <a:ea typeface="Avenir Next Ultra Light"/>
                <a:cs typeface="Avenir Next Ultra Light"/>
                <a:sym typeface="Avenir Next Ultra Light"/>
              </a:defRPr>
            </a:lvl4pPr>
            <a:lvl5pPr algn="l">
              <a:lnSpc>
                <a:spcPct val="120000"/>
              </a:lnSpc>
              <a:defRPr sz="1400">
                <a:latin typeface="Avenir Next Ultra Light"/>
                <a:ea typeface="Avenir Next Ultra Light"/>
                <a:cs typeface="Avenir Next Ultra Light"/>
                <a:sym typeface="Avenir Next Ultra Light"/>
              </a:defRPr>
            </a:lvl5pPr>
          </a:lstStyle>
          <a:p>
            <a:r>
              <a:t>Body Level One</a:t>
            </a:r>
          </a:p>
          <a:p>
            <a:pPr lvl="1"/>
            <a:r>
              <a:t>Body Level Two</a:t>
            </a:r>
          </a:p>
        </p:txBody>
      </p:sp>
      <p:sp>
        <p:nvSpPr>
          <p:cNvPr id="321" name="HEADING HERE"/>
          <p:cNvSpPr>
            <a:spLocks noGrp="1"/>
          </p:cNvSpPr>
          <p:nvPr>
            <p:ph type="body" sz="quarter" idx="14"/>
          </p:nvPr>
        </p:nvSpPr>
        <p:spPr>
          <a:xfrm>
            <a:off x="5418856" y="6418695"/>
            <a:ext cx="2941606" cy="415726"/>
          </a:xfrm>
          <a:prstGeom prst="rect">
            <a:avLst/>
          </a:prstGeom>
        </p:spPr>
        <p:txBody>
          <a:bodyPr anchor="ctr"/>
          <a:lstStyle>
            <a:lvl1pPr algn="l">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322" name="Image"/>
          <p:cNvSpPr>
            <a:spLocks noGrp="1"/>
          </p:cNvSpPr>
          <p:nvPr>
            <p:ph type="pic" sz="quarter" idx="15"/>
          </p:nvPr>
        </p:nvSpPr>
        <p:spPr>
          <a:xfrm>
            <a:off x="1230869" y="1631941"/>
            <a:ext cx="3160296" cy="6489893"/>
          </a:xfrm>
          <a:prstGeom prst="rect">
            <a:avLst/>
          </a:prstGeom>
          <a:effectLst>
            <a:outerShdw blurRad="190500" dist="8455" dir="5400000" rotWithShape="0">
              <a:srgbClr val="000000"/>
            </a:outerShdw>
          </a:effectLst>
        </p:spPr>
        <p:txBody>
          <a:bodyPr lIns="91439" tIns="45719" rIns="91439" bIns="45719"/>
          <a:lstStyle/>
          <a:p>
            <a:r>
              <a:rPr lang="ko-KR" altLang="en-US" smtClean="0"/>
              <a:t>그림을 추가하려면 아이콘을 클릭하십시오</a:t>
            </a:r>
            <a:endParaRPr/>
          </a:p>
        </p:txBody>
      </p:sp>
      <p:sp>
        <p:nvSpPr>
          <p:cNvPr id="323" name="Photo Placeholder 6.jpg"/>
          <p:cNvSpPr>
            <a:spLocks noGrp="1"/>
          </p:cNvSpPr>
          <p:nvPr>
            <p:ph type="pic" sz="quarter" idx="16"/>
          </p:nvPr>
        </p:nvSpPr>
        <p:spPr>
          <a:xfrm>
            <a:off x="1432429" y="2416457"/>
            <a:ext cx="2757084" cy="4891325"/>
          </a:xfrm>
          <a:prstGeom prst="rect">
            <a:avLst/>
          </a:prstGeom>
        </p:spPr>
        <p:txBody>
          <a:bodyPr lIns="91439" tIns="45719" rIns="91439" bIns="45719"/>
          <a:lstStyle/>
          <a:p>
            <a:r>
              <a:rPr lang="ko-KR" altLang="en-US" smtClean="0"/>
              <a:t>그림을 추가하려면 아이콘을 클릭하십시오</a:t>
            </a:r>
            <a:endParaRPr/>
          </a:p>
        </p:txBody>
      </p:sp>
      <p:sp>
        <p:nvSpPr>
          <p:cNvPr id="324" name="Slide Number"/>
          <p:cNvSpPr>
            <a:spLocks noGrp="1"/>
          </p:cNvSpPr>
          <p:nvPr>
            <p:ph type="sldNum" sz="quarter" idx="2"/>
          </p:nvPr>
        </p:nvSpPr>
        <p:spPr>
          <a:xfrm>
            <a:off x="7747603" y="1887288"/>
            <a:ext cx="1181101" cy="1739901"/>
          </a:xfrm>
          <a:prstGeom prst="rect">
            <a:avLst/>
          </a:prstGeom>
        </p:spPr>
        <p:txBody>
          <a:bodyPr anchor="ctr"/>
          <a:lstStyle>
            <a:lvl1pPr>
              <a:defRPr sz="10000" cap="all" spc="-999">
                <a:solidFill>
                  <a:srgbClr val="096AEE"/>
                </a:solidFill>
                <a:latin typeface="Avenir Next Ultra Light"/>
                <a:ea typeface="Avenir Next Ultra Light"/>
                <a:cs typeface="Avenir Next Ultra Light"/>
                <a:sym typeface="Avenir Next Ultra Light"/>
              </a:defRPr>
            </a:lvl1pPr>
          </a:lstStyle>
          <a:p>
            <a:fld id="{86CB4B4D-7CA3-9044-876B-883B54F8677D}" type="slidenum">
              <a:t>‹#›</a:t>
            </a:fld>
            <a:endParaRPr/>
          </a:p>
        </p:txBody>
      </p:sp>
      <p:sp>
        <p:nvSpPr>
          <p:cNvPr id="325" name="Rectangle"/>
          <p:cNvSpPr>
            <a:spLocks noGrp="1"/>
          </p:cNvSpPr>
          <p:nvPr>
            <p:ph type="body" sz="quarter" idx="17" hasCustomPrompt="1"/>
          </p:nvPr>
        </p:nvSpPr>
        <p:spPr>
          <a:xfrm>
            <a:off x="7703153" y="2549375"/>
            <a:ext cx="1270001" cy="415726"/>
          </a:xfrm>
          <a:prstGeom prst="rect">
            <a:avLst/>
          </a:prstGeom>
          <a:solidFill>
            <a:srgbClr val="FFFFFF"/>
          </a:solidFill>
        </p:spPr>
        <p:txBody>
          <a:bodyPr anchor="ctr"/>
          <a:lstStyle/>
          <a:p>
            <a:pPr>
              <a:defRPr sz="4200"/>
            </a:pPr>
            <a:r>
              <a:rPr lang="en-US"/>
              <a:t> </a:t>
            </a:r>
            <a:endParaRPr/>
          </a:p>
        </p:txBody>
      </p:sp>
      <p:sp>
        <p:nvSpPr>
          <p:cNvPr id="326" name="Title Text"/>
          <p:cNvSpPr>
            <a:spLocks noGrp="1"/>
          </p:cNvSpPr>
          <p:nvPr>
            <p:ph type="title"/>
          </p:nvPr>
        </p:nvSpPr>
        <p:spPr>
          <a:xfrm>
            <a:off x="5194651" y="2549375"/>
            <a:ext cx="6287004" cy="415726"/>
          </a:xfrm>
          <a:prstGeom prst="rect">
            <a:avLst/>
          </a:prstGeom>
        </p:spPr>
        <p:txBody>
          <a:bodyPr anchor="ctr"/>
          <a:lstStyle>
            <a:lvl1pPr>
              <a:lnSpc>
                <a:spcPct val="100000"/>
              </a:lnSpc>
              <a:defRPr sz="2600" spc="130">
                <a:latin typeface="Avenir Next Ultra Light"/>
                <a:ea typeface="Avenir Next Ultra Light"/>
                <a:cs typeface="Avenir Next Ultra Light"/>
                <a:sym typeface="Avenir Next Ultra Light"/>
              </a:defRPr>
            </a:lvl1pPr>
          </a:lstStyle>
          <a:p>
            <a:r>
              <a:rPr lang="ko-KR" altLang="en-US" smtClean="0"/>
              <a:t>마스터 제목 스타일 편집</a:t>
            </a:r>
            <a:endParaRPr/>
          </a:p>
        </p:txBody>
      </p:sp>
      <p:sp>
        <p:nvSpPr>
          <p:cNvPr id="327" name="HEADING HERE"/>
          <p:cNvSpPr>
            <a:spLocks noGrp="1"/>
          </p:cNvSpPr>
          <p:nvPr>
            <p:ph type="body" sz="quarter" idx="18"/>
          </p:nvPr>
        </p:nvSpPr>
        <p:spPr>
          <a:xfrm>
            <a:off x="8555922" y="6418695"/>
            <a:ext cx="2941607" cy="415726"/>
          </a:xfrm>
          <a:prstGeom prst="rect">
            <a:avLst/>
          </a:prstGeom>
        </p:spPr>
        <p:txBody>
          <a:bodyPr anchor="ctr"/>
          <a:lstStyle>
            <a:lvl1pPr algn="l">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328" name="Aenean eu leo quam. Pellentesque ornare sem quam vestibulum."/>
          <p:cNvSpPr>
            <a:spLocks noGrp="1"/>
          </p:cNvSpPr>
          <p:nvPr>
            <p:ph type="body" sz="quarter" idx="19"/>
          </p:nvPr>
        </p:nvSpPr>
        <p:spPr>
          <a:xfrm>
            <a:off x="8553148" y="6970110"/>
            <a:ext cx="2947155" cy="580324"/>
          </a:xfrm>
          <a:prstGeom prst="rect">
            <a:avLst/>
          </a:prstGeom>
        </p:spPr>
        <p:txBody>
          <a:bodyPr/>
          <a:lstStyle>
            <a:lvl1pPr algn="l">
              <a:lnSpc>
                <a:spcPct val="120000"/>
              </a:lnSpc>
              <a:defRPr sz="1400">
                <a:latin typeface="Avenir Next Ultra Light"/>
                <a:ea typeface="Avenir Next Ultra Light"/>
                <a:cs typeface="Avenir Next Ultra Light"/>
                <a:sym typeface="Avenir Next Ultra Light"/>
              </a:defRPr>
            </a:lvl1pPr>
          </a:lstStyle>
          <a:p>
            <a:pPr lvl="0"/>
            <a:r>
              <a:rPr lang="ko-KR" altLang="en-US" smtClean="0"/>
              <a:t>마스터 텍스트 스타일을 편집합니다</a:t>
            </a:r>
          </a:p>
        </p:txBody>
      </p:sp>
      <p:sp>
        <p:nvSpPr>
          <p:cNvPr id="329" name="Shape"/>
          <p:cNvSpPr>
            <a:spLocks noGrp="1"/>
          </p:cNvSpPr>
          <p:nvPr>
            <p:ph type="body" sz="quarter" idx="20" hasCustomPrompt="1"/>
          </p:nvPr>
        </p:nvSpPr>
        <p:spPr>
          <a:xfrm>
            <a:off x="8555922" y="3850322"/>
            <a:ext cx="487777" cy="470366"/>
          </a:xfrm>
          <a:custGeom>
            <a:avLst/>
            <a:gdLst/>
            <a:ahLst/>
            <a:cxnLst>
              <a:cxn ang="0">
                <a:pos x="wd2" y="hd2"/>
              </a:cxn>
              <a:cxn ang="5400000">
                <a:pos x="wd2" y="hd2"/>
              </a:cxn>
              <a:cxn ang="10800000">
                <a:pos x="wd2" y="hd2"/>
              </a:cxn>
              <a:cxn ang="16200000">
                <a:pos x="wd2" y="hd2"/>
              </a:cxn>
            </a:cxnLst>
            <a:rect l="0" t="0" r="r" b="b"/>
            <a:pathLst>
              <a:path w="21523" h="21320" extrusionOk="0">
                <a:moveTo>
                  <a:pt x="17971" y="17638"/>
                </a:moveTo>
                <a:cubicBezTo>
                  <a:pt x="18890" y="18183"/>
                  <a:pt x="19205" y="19389"/>
                  <a:pt x="18675" y="20333"/>
                </a:cubicBezTo>
                <a:cubicBezTo>
                  <a:pt x="18144" y="21277"/>
                  <a:pt x="16968" y="21600"/>
                  <a:pt x="16049" y="21056"/>
                </a:cubicBezTo>
                <a:cubicBezTo>
                  <a:pt x="15130" y="20511"/>
                  <a:pt x="14814" y="19304"/>
                  <a:pt x="15345" y="18361"/>
                </a:cubicBezTo>
                <a:cubicBezTo>
                  <a:pt x="15876" y="17418"/>
                  <a:pt x="17052" y="17094"/>
                  <a:pt x="17971" y="17638"/>
                </a:cubicBezTo>
                <a:close/>
                <a:moveTo>
                  <a:pt x="8442" y="17638"/>
                </a:moveTo>
                <a:cubicBezTo>
                  <a:pt x="9361" y="18183"/>
                  <a:pt x="9676" y="19389"/>
                  <a:pt x="9146" y="20333"/>
                </a:cubicBezTo>
                <a:cubicBezTo>
                  <a:pt x="8615" y="21277"/>
                  <a:pt x="7439" y="21600"/>
                  <a:pt x="6520" y="21056"/>
                </a:cubicBezTo>
                <a:cubicBezTo>
                  <a:pt x="5600" y="20511"/>
                  <a:pt x="5285" y="19304"/>
                  <a:pt x="5817" y="18361"/>
                </a:cubicBezTo>
                <a:cubicBezTo>
                  <a:pt x="6347" y="17418"/>
                  <a:pt x="7523" y="17094"/>
                  <a:pt x="8442" y="17638"/>
                </a:cubicBezTo>
                <a:close/>
                <a:moveTo>
                  <a:pt x="21502" y="6488"/>
                </a:moveTo>
                <a:cubicBezTo>
                  <a:pt x="20817" y="9393"/>
                  <a:pt x="19223" y="16150"/>
                  <a:pt x="19223" y="16150"/>
                </a:cubicBezTo>
                <a:lnTo>
                  <a:pt x="5378" y="16150"/>
                </a:lnTo>
                <a:lnTo>
                  <a:pt x="2746" y="3341"/>
                </a:lnTo>
                <a:lnTo>
                  <a:pt x="1622" y="3341"/>
                </a:lnTo>
                <a:cubicBezTo>
                  <a:pt x="726" y="3341"/>
                  <a:pt x="0" y="2593"/>
                  <a:pt x="0" y="1670"/>
                </a:cubicBezTo>
                <a:cubicBezTo>
                  <a:pt x="0" y="748"/>
                  <a:pt x="726" y="0"/>
                  <a:pt x="1622" y="0"/>
                </a:cubicBezTo>
                <a:cubicBezTo>
                  <a:pt x="1622" y="0"/>
                  <a:pt x="2966" y="0"/>
                  <a:pt x="3981" y="0"/>
                </a:cubicBezTo>
                <a:cubicBezTo>
                  <a:pt x="4855" y="0"/>
                  <a:pt x="5501" y="656"/>
                  <a:pt x="5635" y="1279"/>
                </a:cubicBezTo>
                <a:cubicBezTo>
                  <a:pt x="5952" y="2818"/>
                  <a:pt x="6441" y="5198"/>
                  <a:pt x="6441" y="5198"/>
                </a:cubicBezTo>
                <a:cubicBezTo>
                  <a:pt x="6441" y="5198"/>
                  <a:pt x="16570" y="5190"/>
                  <a:pt x="20380" y="5187"/>
                </a:cubicBezTo>
                <a:cubicBezTo>
                  <a:pt x="21380" y="5187"/>
                  <a:pt x="21600" y="6102"/>
                  <a:pt x="21502" y="6488"/>
                </a:cubicBezTo>
                <a:close/>
              </a:path>
            </a:pathLst>
          </a:custGeom>
          <a:solidFill>
            <a:srgbClr val="000000"/>
          </a:solidFill>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r>
              <a:rPr lang="en-US"/>
              <a:t> </a:t>
            </a:r>
            <a:endParaRPr/>
          </a:p>
        </p:txBody>
      </p:sp>
      <p:sp>
        <p:nvSpPr>
          <p:cNvPr id="330" name="Shape"/>
          <p:cNvSpPr>
            <a:spLocks noGrp="1"/>
          </p:cNvSpPr>
          <p:nvPr>
            <p:ph type="body" sz="quarter" idx="21" hasCustomPrompt="1"/>
          </p:nvPr>
        </p:nvSpPr>
        <p:spPr>
          <a:xfrm>
            <a:off x="5421982" y="3904962"/>
            <a:ext cx="416590" cy="415726"/>
          </a:xfrm>
          <a:custGeom>
            <a:avLst/>
            <a:gdLst/>
            <a:ahLst/>
            <a:cxnLst>
              <a:cxn ang="0">
                <a:pos x="wd2" y="hd2"/>
              </a:cxn>
              <a:cxn ang="5400000">
                <a:pos x="wd2" y="hd2"/>
              </a:cxn>
              <a:cxn ang="10800000">
                <a:pos x="wd2" y="hd2"/>
              </a:cxn>
              <a:cxn ang="16200000">
                <a:pos x="wd2" y="hd2"/>
              </a:cxn>
            </a:cxnLst>
            <a:rect l="0" t="0" r="r" b="b"/>
            <a:pathLst>
              <a:path w="21600" h="21600" extrusionOk="0">
                <a:moveTo>
                  <a:pt x="14878" y="6689"/>
                </a:moveTo>
                <a:cubicBezTo>
                  <a:pt x="14127" y="5936"/>
                  <a:pt x="14127" y="4717"/>
                  <a:pt x="14878" y="3965"/>
                </a:cubicBezTo>
                <a:cubicBezTo>
                  <a:pt x="15630" y="3213"/>
                  <a:pt x="16845" y="3213"/>
                  <a:pt x="17596" y="3965"/>
                </a:cubicBezTo>
                <a:cubicBezTo>
                  <a:pt x="18348" y="4717"/>
                  <a:pt x="18348" y="5937"/>
                  <a:pt x="17597" y="6689"/>
                </a:cubicBezTo>
                <a:cubicBezTo>
                  <a:pt x="16846" y="7441"/>
                  <a:pt x="15630" y="7441"/>
                  <a:pt x="14878" y="6689"/>
                </a:cubicBezTo>
                <a:close/>
                <a:moveTo>
                  <a:pt x="21600" y="3899"/>
                </a:moveTo>
                <a:lnTo>
                  <a:pt x="17709" y="0"/>
                </a:lnTo>
                <a:lnTo>
                  <a:pt x="12545" y="151"/>
                </a:lnTo>
                <a:lnTo>
                  <a:pt x="0" y="12722"/>
                </a:lnTo>
                <a:lnTo>
                  <a:pt x="8860" y="21600"/>
                </a:lnTo>
                <a:lnTo>
                  <a:pt x="21405" y="9030"/>
                </a:lnTo>
                <a:cubicBezTo>
                  <a:pt x="21405" y="9030"/>
                  <a:pt x="21600" y="3899"/>
                  <a:pt x="21600" y="3899"/>
                </a:cubicBezTo>
                <a:close/>
              </a:path>
            </a:pathLst>
          </a:custGeom>
          <a:solidFill>
            <a:srgbClr val="000000"/>
          </a:solidFill>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r>
              <a:rPr lang="en-US"/>
              <a:t> </a:t>
            </a:r>
            <a:endParaRPr/>
          </a:p>
        </p:txBody>
      </p:sp>
      <p:sp>
        <p:nvSpPr>
          <p:cNvPr id="331" name="HEADING HERE"/>
          <p:cNvSpPr>
            <a:spLocks noGrp="1"/>
          </p:cNvSpPr>
          <p:nvPr>
            <p:ph type="body" sz="quarter" idx="22"/>
          </p:nvPr>
        </p:nvSpPr>
        <p:spPr>
          <a:xfrm>
            <a:off x="5418856" y="4456377"/>
            <a:ext cx="2941606" cy="415726"/>
          </a:xfrm>
          <a:prstGeom prst="rect">
            <a:avLst/>
          </a:prstGeom>
        </p:spPr>
        <p:txBody>
          <a:bodyPr anchor="ctr"/>
          <a:lstStyle>
            <a:lvl1pPr algn="l">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332" name="HEADING HERE"/>
          <p:cNvSpPr>
            <a:spLocks noGrp="1"/>
          </p:cNvSpPr>
          <p:nvPr>
            <p:ph type="body" sz="quarter" idx="23"/>
          </p:nvPr>
        </p:nvSpPr>
        <p:spPr>
          <a:xfrm>
            <a:off x="8555922" y="4456377"/>
            <a:ext cx="2941607" cy="415726"/>
          </a:xfrm>
          <a:prstGeom prst="rect">
            <a:avLst/>
          </a:prstGeom>
        </p:spPr>
        <p:txBody>
          <a:bodyPr anchor="ctr"/>
          <a:lstStyle>
            <a:lvl1pPr algn="l">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333" name="Aenean eu leo quam. Pellentesque ornare sem quam vestibulum."/>
          <p:cNvSpPr>
            <a:spLocks noGrp="1"/>
          </p:cNvSpPr>
          <p:nvPr>
            <p:ph type="body" sz="quarter" idx="24"/>
          </p:nvPr>
        </p:nvSpPr>
        <p:spPr>
          <a:xfrm>
            <a:off x="8555922" y="4953151"/>
            <a:ext cx="2947156" cy="580324"/>
          </a:xfrm>
          <a:prstGeom prst="rect">
            <a:avLst/>
          </a:prstGeom>
        </p:spPr>
        <p:txBody>
          <a:bodyPr/>
          <a:lstStyle>
            <a:lvl1pPr algn="l">
              <a:lnSpc>
                <a:spcPct val="120000"/>
              </a:lnSpc>
              <a:defRPr sz="1400">
                <a:latin typeface="Avenir Next Ultra Light"/>
                <a:ea typeface="Avenir Next Ultra Light"/>
                <a:cs typeface="Avenir Next Ultra Light"/>
                <a:sym typeface="Avenir Next Ultra Light"/>
              </a:defRPr>
            </a:lvl1pPr>
          </a:lstStyle>
          <a:p>
            <a:pPr lvl="0"/>
            <a:r>
              <a:rPr lang="ko-KR" altLang="en-US" smtClean="0"/>
              <a:t>마스터 텍스트 스타일을 편집합니다</a:t>
            </a:r>
          </a:p>
        </p:txBody>
      </p:sp>
      <p:sp>
        <p:nvSpPr>
          <p:cNvPr id="334" name="Aenean eu leo quam. Pellentesque ornare sem quam vestibulum."/>
          <p:cNvSpPr>
            <a:spLocks noGrp="1"/>
          </p:cNvSpPr>
          <p:nvPr>
            <p:ph type="body" sz="quarter" idx="25"/>
          </p:nvPr>
        </p:nvSpPr>
        <p:spPr>
          <a:xfrm>
            <a:off x="5416081" y="4953151"/>
            <a:ext cx="2947155" cy="580324"/>
          </a:xfrm>
          <a:prstGeom prst="rect">
            <a:avLst/>
          </a:prstGeom>
        </p:spPr>
        <p:txBody>
          <a:bodyPr/>
          <a:lstStyle>
            <a:lvl1pPr algn="l">
              <a:lnSpc>
                <a:spcPct val="120000"/>
              </a:lnSpc>
              <a:defRPr sz="1400">
                <a:latin typeface="Avenir Next Ultra Light"/>
                <a:ea typeface="Avenir Next Ultra Light"/>
                <a:cs typeface="Avenir Next Ultra Light"/>
                <a:sym typeface="Avenir Next Ultra Light"/>
              </a:defRPr>
            </a:lvl1pPr>
          </a:lstStyle>
          <a:p>
            <a:pPr lvl="0"/>
            <a:r>
              <a:rPr lang="ko-KR" altLang="en-US" smtClean="0"/>
              <a:t>마스터 텍스트 스타일을 편집합니다</a:t>
            </a:r>
          </a:p>
        </p:txBody>
      </p:sp>
      <p:sp>
        <p:nvSpPr>
          <p:cNvPr id="335" name="Shape"/>
          <p:cNvSpPr>
            <a:spLocks noGrp="1"/>
          </p:cNvSpPr>
          <p:nvPr>
            <p:ph type="body" sz="quarter" idx="26" hasCustomPrompt="1"/>
          </p:nvPr>
        </p:nvSpPr>
        <p:spPr>
          <a:xfrm>
            <a:off x="5386388" y="5921921"/>
            <a:ext cx="487777" cy="415725"/>
          </a:xfrm>
          <a:custGeom>
            <a:avLst/>
            <a:gdLst/>
            <a:ahLst/>
            <a:cxnLst>
              <a:cxn ang="0">
                <a:pos x="wd2" y="hd2"/>
              </a:cxn>
              <a:cxn ang="5400000">
                <a:pos x="wd2" y="hd2"/>
              </a:cxn>
              <a:cxn ang="10800000">
                <a:pos x="wd2" y="hd2"/>
              </a:cxn>
              <a:cxn ang="16200000">
                <a:pos x="wd2" y="hd2"/>
              </a:cxn>
            </a:cxnLst>
            <a:rect l="0" t="0" r="r" b="b"/>
            <a:pathLst>
              <a:path w="21600" h="21600" extrusionOk="0">
                <a:moveTo>
                  <a:pt x="16546" y="11996"/>
                </a:moveTo>
                <a:cubicBezTo>
                  <a:pt x="16546" y="8064"/>
                  <a:pt x="13828" y="4876"/>
                  <a:pt x="10477" y="4876"/>
                </a:cubicBezTo>
                <a:cubicBezTo>
                  <a:pt x="7125" y="4876"/>
                  <a:pt x="4408" y="8064"/>
                  <a:pt x="4408" y="11996"/>
                </a:cubicBezTo>
                <a:cubicBezTo>
                  <a:pt x="4408" y="15929"/>
                  <a:pt x="7125" y="19117"/>
                  <a:pt x="10477" y="19117"/>
                </a:cubicBezTo>
                <a:cubicBezTo>
                  <a:pt x="13828" y="19117"/>
                  <a:pt x="16546" y="15929"/>
                  <a:pt x="16546" y="11996"/>
                </a:cubicBezTo>
                <a:close/>
                <a:moveTo>
                  <a:pt x="21600" y="7300"/>
                </a:moveTo>
                <a:lnTo>
                  <a:pt x="21600" y="17415"/>
                </a:lnTo>
                <a:cubicBezTo>
                  <a:pt x="21600" y="19726"/>
                  <a:pt x="20003" y="21600"/>
                  <a:pt x="18033" y="21600"/>
                </a:cubicBezTo>
                <a:lnTo>
                  <a:pt x="3567" y="21600"/>
                </a:lnTo>
                <a:cubicBezTo>
                  <a:pt x="1597" y="21600"/>
                  <a:pt x="0" y="19726"/>
                  <a:pt x="0" y="17415"/>
                </a:cubicBezTo>
                <a:lnTo>
                  <a:pt x="0" y="7301"/>
                </a:lnTo>
                <a:cubicBezTo>
                  <a:pt x="0" y="4989"/>
                  <a:pt x="1597" y="3116"/>
                  <a:pt x="3567" y="3116"/>
                </a:cubicBezTo>
                <a:lnTo>
                  <a:pt x="3572" y="3116"/>
                </a:lnTo>
                <a:cubicBezTo>
                  <a:pt x="3778" y="1356"/>
                  <a:pt x="5060" y="0"/>
                  <a:pt x="6616" y="0"/>
                </a:cubicBezTo>
                <a:lnTo>
                  <a:pt x="14287" y="0"/>
                </a:lnTo>
                <a:cubicBezTo>
                  <a:pt x="15842" y="0"/>
                  <a:pt x="17125" y="1356"/>
                  <a:pt x="17332" y="3116"/>
                </a:cubicBezTo>
                <a:lnTo>
                  <a:pt x="18033" y="3116"/>
                </a:lnTo>
                <a:cubicBezTo>
                  <a:pt x="20003" y="3116"/>
                  <a:pt x="21600" y="4989"/>
                  <a:pt x="21600" y="7300"/>
                </a:cubicBezTo>
                <a:close/>
                <a:moveTo>
                  <a:pt x="13385" y="11996"/>
                </a:moveTo>
                <a:cubicBezTo>
                  <a:pt x="13385" y="13881"/>
                  <a:pt x="12083" y="15408"/>
                  <a:pt x="10477" y="15408"/>
                </a:cubicBezTo>
                <a:cubicBezTo>
                  <a:pt x="8871" y="15408"/>
                  <a:pt x="7569" y="13881"/>
                  <a:pt x="7569" y="11996"/>
                </a:cubicBezTo>
                <a:cubicBezTo>
                  <a:pt x="7569" y="10112"/>
                  <a:pt x="8871" y="8584"/>
                  <a:pt x="10477" y="8584"/>
                </a:cubicBezTo>
                <a:cubicBezTo>
                  <a:pt x="12083" y="8584"/>
                  <a:pt x="13385" y="10112"/>
                  <a:pt x="13385" y="11996"/>
                </a:cubicBezTo>
                <a:close/>
              </a:path>
            </a:pathLst>
          </a:custGeom>
          <a:solidFill>
            <a:srgbClr val="000000"/>
          </a:solidFill>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r>
              <a:rPr lang="en-US"/>
              <a:t> </a:t>
            </a:r>
            <a:endParaRPr/>
          </a:p>
        </p:txBody>
      </p:sp>
      <p:sp>
        <p:nvSpPr>
          <p:cNvPr id="336" name="Shape"/>
          <p:cNvSpPr>
            <a:spLocks noGrp="1"/>
          </p:cNvSpPr>
          <p:nvPr>
            <p:ph type="body" sz="quarter" idx="27" hasCustomPrompt="1"/>
          </p:nvPr>
        </p:nvSpPr>
        <p:spPr>
          <a:xfrm>
            <a:off x="8591515" y="5920168"/>
            <a:ext cx="416590" cy="362838"/>
          </a:xfrm>
          <a:custGeom>
            <a:avLst/>
            <a:gdLst/>
            <a:ahLst/>
            <a:cxnLst>
              <a:cxn ang="0">
                <a:pos x="wd2" y="hd2"/>
              </a:cxn>
              <a:cxn ang="5400000">
                <a:pos x="wd2" y="hd2"/>
              </a:cxn>
              <a:cxn ang="10800000">
                <a:pos x="wd2" y="hd2"/>
              </a:cxn>
              <a:cxn ang="16200000">
                <a:pos x="wd2" y="hd2"/>
              </a:cxn>
            </a:cxnLst>
            <a:rect l="0" t="0" r="r" b="b"/>
            <a:pathLst>
              <a:path w="21565" h="19145" extrusionOk="0">
                <a:moveTo>
                  <a:pt x="18133" y="8600"/>
                </a:moveTo>
                <a:lnTo>
                  <a:pt x="16300" y="8600"/>
                </a:lnTo>
                <a:lnTo>
                  <a:pt x="16300" y="11238"/>
                </a:lnTo>
                <a:lnTo>
                  <a:pt x="13713" y="11238"/>
                </a:lnTo>
                <a:lnTo>
                  <a:pt x="13713" y="13106"/>
                </a:lnTo>
                <a:lnTo>
                  <a:pt x="16300" y="13106"/>
                </a:lnTo>
                <a:lnTo>
                  <a:pt x="16300" y="15743"/>
                </a:lnTo>
                <a:lnTo>
                  <a:pt x="18133" y="15743"/>
                </a:lnTo>
                <a:lnTo>
                  <a:pt x="18133" y="13106"/>
                </a:lnTo>
                <a:lnTo>
                  <a:pt x="20720" y="13106"/>
                </a:lnTo>
                <a:lnTo>
                  <a:pt x="20720" y="11238"/>
                </a:lnTo>
                <a:lnTo>
                  <a:pt x="18133" y="11238"/>
                </a:lnTo>
                <a:cubicBezTo>
                  <a:pt x="18133" y="11238"/>
                  <a:pt x="18133" y="8600"/>
                  <a:pt x="18133" y="8600"/>
                </a:cubicBezTo>
                <a:close/>
                <a:moveTo>
                  <a:pt x="14331" y="16287"/>
                </a:moveTo>
                <a:cubicBezTo>
                  <a:pt x="12378" y="17977"/>
                  <a:pt x="10794" y="19145"/>
                  <a:pt x="10794" y="19145"/>
                </a:cubicBezTo>
                <a:cubicBezTo>
                  <a:pt x="10794" y="19145"/>
                  <a:pt x="-30" y="11253"/>
                  <a:pt x="1" y="6800"/>
                </a:cubicBezTo>
                <a:cubicBezTo>
                  <a:pt x="53" y="-906"/>
                  <a:pt x="7986" y="-2455"/>
                  <a:pt x="10778" y="4184"/>
                </a:cubicBezTo>
                <a:cubicBezTo>
                  <a:pt x="13441" y="-2190"/>
                  <a:pt x="21512" y="-971"/>
                  <a:pt x="21566" y="6754"/>
                </a:cubicBezTo>
                <a:cubicBezTo>
                  <a:pt x="21570" y="7493"/>
                  <a:pt x="21272" y="8332"/>
                  <a:pt x="20773" y="9215"/>
                </a:cubicBezTo>
                <a:cubicBezTo>
                  <a:pt x="19894" y="8064"/>
                  <a:pt x="18524" y="7321"/>
                  <a:pt x="16982" y="7321"/>
                </a:cubicBezTo>
                <a:cubicBezTo>
                  <a:pt x="14333" y="7321"/>
                  <a:pt x="12185" y="9511"/>
                  <a:pt x="12185" y="12212"/>
                </a:cubicBezTo>
                <a:cubicBezTo>
                  <a:pt x="12185" y="13913"/>
                  <a:pt x="13038" y="15411"/>
                  <a:pt x="14331" y="16287"/>
                </a:cubicBezTo>
                <a:close/>
              </a:path>
            </a:pathLst>
          </a:custGeom>
          <a:solidFill>
            <a:srgbClr val="000000"/>
          </a:solidFill>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r>
              <a:rPr lang="en-US"/>
              <a:t> </a:t>
            </a:r>
            <a:endParaRPr/>
          </a:p>
        </p:txBody>
      </p:sp>
    </p:spTree>
  </p:cSld>
  <p:clrMapOvr>
    <a:masterClrMapping/>
  </p:clrMapOvr>
  <p:transition spd="med"/>
</p:sldLayout>
</file>

<file path=ppt/slideMasters/_rels/slideMaster1.xml.rels><?xml version="1.0" encoding="UTF-8"?>
<Relationships xmlns="http://schemas.openxmlformats.org/package/2006/relationships"><Relationship Id="rId1" Type="http://schemas.openxmlformats.org/officeDocument/2006/relationships/slideLayout" Target="../slideLayouts/slideLayout1.xml"></Relationship><Relationship Id="rId2" Type="http://schemas.openxmlformats.org/officeDocument/2006/relationships/slideLayout" Target="../slideLayouts/slideLayout2.xml"></Relationship><Relationship Id="rId3" Type="http://schemas.openxmlformats.org/officeDocument/2006/relationships/slideLayout" Target="../slideLayouts/slideLayout3.xml"></Relationship><Relationship Id="rId4" Type="http://schemas.openxmlformats.org/officeDocument/2006/relationships/slideLayout" Target="../slideLayouts/slideLayout4.xml"></Relationship><Relationship Id="rId5" Type="http://schemas.openxmlformats.org/officeDocument/2006/relationships/slideLayout" Target="../slideLayouts/slideLayout5.xml"></Relationship><Relationship Id="rId6" Type="http://schemas.openxmlformats.org/officeDocument/2006/relationships/theme" Target="../theme/theme1.xml"></Relationship></Relationships>
</file>

<file path=ppt/slideMasters/slideMaster1.xml><?xml version="1.0" encoding="utf-8"?>
<p:sldMaster xmlns:a="http://schemas.openxmlformats.org/drawingml/2006/main" xmlns:r="http://schemas.openxmlformats.org/officeDocument/2006/relationships" xmlns:p="http://schemas.openxmlformats.org/presentationml/2006/main" xmlns:p14="http://schemas.microsoft.com/office/powerpoint/2010/main">
  <p:cSld>
    <p:bg>
      <p:bgPr>
        <a:solidFill>
          <a:srgbClr val="EBEEF3"/>
        </a:solidFill>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585845" y="918845"/>
            <a:ext cx="5832475" cy="96075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lstStyle/>
          <a:p>
            <a:r>
              <a:t>Title Text</a:t>
            </a:r>
          </a:p>
        </p:txBody>
      </p:sp>
      <p:sp>
        <p:nvSpPr>
          <p:cNvPr id="3" name="Body Level One…"/>
          <p:cNvSpPr>
            <a:spLocks noGrp="1"/>
          </p:cNvSpPr>
          <p:nvPr>
            <p:ph type="body" idx="1"/>
          </p:nvPr>
        </p:nvSpPr>
        <p:spPr>
          <a:xfrm>
            <a:off x="1270000" y="5029200"/>
            <a:ext cx="10464800" cy="11303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75400" y="9258300"/>
            <a:ext cx="241300" cy="266700"/>
          </a:xfrm>
          <a:prstGeom prst="rect">
            <a:avLst/>
          </a:prstGeom>
          <a:ln w="12700">
            <a:miter lim="400000"/>
          </a:ln>
        </p:spPr>
        <p:txBody>
          <a:bodyPr wrap="none" lIns="0" tIns="0" rIns="0" bIns="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Lst>
  <mc:AlternateContent xmlns:mc="http://schemas.openxmlformats.org/markup-compatibility/2006">
    <mc:Choice xmlns:p14="http://schemas.microsoft.com/office/powerpoint/2010/main" Requires="p14">
      <p:transition spd="slow" p14:dur="750"/>
    </mc:Choice>
    <mc:Fallback>
      <p:transition spd="slow"/>
    </mc:Fallback>
  </mc:AlternateContent>
  <p:timing>
    <p:tnLst>
      <p:par>
        <p:cTn id="1" dur="indefinite" restart="never" nodeType="tmRoot"/>
      </p:par>
    </p:tnLst>
  </p:timing>
  <p:txStyles>
    <p:titleStyle>
      <a:lvl1pPr marL="0" marR="0" indent="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1pPr>
      <a:lvl2pPr marL="0" marR="0" indent="2286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2pPr>
      <a:lvl3pPr marL="0" marR="0" indent="4572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3pPr>
      <a:lvl4pPr marL="0" marR="0" indent="6858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4pPr>
      <a:lvl5pPr marL="0" marR="0" indent="9144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5pPr>
      <a:lvl6pPr marL="0" marR="0" indent="11430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6pPr>
      <a:lvl7pPr marL="0" marR="0" indent="13716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7pPr>
      <a:lvl8pPr marL="0" marR="0" indent="16002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8pPr>
      <a:lvl9pPr marL="0" marR="0" indent="18288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9pPr>
    </p:titleStyle>
    <p:bodyStyle>
      <a:lvl1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1pPr>
      <a:lvl2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2pPr>
      <a:lvl3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3pPr>
      <a:lvl4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4pPr>
      <a:lvl5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5pPr>
      <a:lvl6pPr marL="0" marR="0" indent="3556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6pPr>
      <a:lvl7pPr marL="0" marR="0" indent="7112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7pPr>
      <a:lvl8pPr marL="0" marR="0" indent="10668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8pPr>
      <a:lvl9pPr marL="0" marR="0" indent="14224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9pPr>
    </p:bodyStyle>
    <p:otherStyle>
      <a:lvl1pPr marL="0" marR="0" indent="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1pPr>
      <a:lvl2pPr marL="0" marR="0" indent="2286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2pPr>
      <a:lvl3pPr marL="0" marR="0" indent="4572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3pPr>
      <a:lvl4pPr marL="0" marR="0" indent="6858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4pPr>
      <a:lvl5pPr marL="0" marR="0" indent="9144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5pPr>
      <a:lvl6pPr marL="0" marR="0" indent="11430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6pPr>
      <a:lvl7pPr marL="0" marR="0" indent="13716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7pPr>
      <a:lvl8pPr marL="0" marR="0" indent="16002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8pPr>
      <a:lvl9pPr marL="0" marR="0" indent="18288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5.xml"></Relationship></Relationships>
</file>

<file path=ppt/slides/_rels/slide2.xml.rels><?xml version="1.0" encoding="UTF-8"?>
<Relationships xmlns="http://schemas.openxmlformats.org/package/2006/relationships"><Relationship Id="rId2" Type="http://schemas.openxmlformats.org/officeDocument/2006/relationships/image" Target="../media/image1.png"></Relationship><Relationship Id="rId4" Type="http://schemas.openxmlformats.org/officeDocument/2006/relationships/image" Target="../media/fImage61224641.png"></Relationship><Relationship Id="rId5" Type="http://schemas.openxmlformats.org/officeDocument/2006/relationships/slideLayout" Target="../slideLayouts/slideLayout1.xml"></Relationship></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19" name="Circle"/>
          <p:cNvSpPr>
            <a:spLocks noGrp="1"/>
          </p:cNvSpPr>
          <p:nvPr>
            <p:ph type="body" idx="16"/>
          </p:nvPr>
        </p:nvSpPr>
        <p:spPr>
          <a:xfrm>
            <a:off x="4050665" y="2661920"/>
            <a:ext cx="4734560" cy="4734560"/>
          </a:xfrm>
          <a:prstGeom prst="ellipse">
            <a:avLst/>
          </a:prstGeom>
          <a:solidFill>
            <a:srgbClr val="096AEE"/>
          </a:solidFill>
          <a:effectLst>
            <a:outerShdw blurRad="1270000" dist="254000" dir="3120000" algn="tl" rotWithShape="0">
              <a:schemeClr val="bg1">
                <a:lumMod val="65000"/>
                <a:alpha val="78000"/>
              </a:schemeClr>
            </a:outerShdw>
          </a:effectLst>
        </p:spPr>
        <p:txBody>
          <a:bodyPr/>
          <a:lstStyle/>
          <a:p>
            <a:pPr>
              <a:defRPr sz="4200"/>
            </a:pPr>
            <a:r>
              <a:rPr lang="en-US" dirty="0" smtClean="0"/>
              <a:t> </a:t>
            </a:r>
            <a:endParaRPr dirty="0"/>
          </a:p>
        </p:txBody>
      </p:sp>
      <p:sp>
        <p:nvSpPr>
          <p:cNvPr id="20" name="HEADING HERE"/>
          <p:cNvSpPr txBox="1">
            <a:spLocks/>
          </p:cNvSpPr>
          <p:nvPr/>
        </p:nvSpPr>
        <p:spPr>
          <a:xfrm>
            <a:off x="3420110" y="4491990"/>
            <a:ext cx="6066155" cy="1024890"/>
          </a:xfrm>
          <a:prstGeom prst="rect"/>
        </p:spPr>
        <p:txBody>
          <a:bodyPr wrap="square" lIns="91440" tIns="45720" rIns="91440" bIns="45720" numCol="1" vert="horz" anchor="t">
            <a:noAutofit/>
          </a:bodyPr>
          <a:lstStyle/>
          <a:p>
            <a:pPr marL="0" indent="0" algn="ctr" fontAlgn="auto" defTabSz="584200" eaLnBrk="0" latinLnBrk="0">
              <a:lnSpc>
                <a:spcPct val="100000"/>
              </a:lnSpc>
              <a:spcBef>
                <a:spcPts val="0"/>
              </a:spcBef>
              <a:spcAft>
                <a:spcPts val="0"/>
              </a:spcAft>
              <a:buFontTx/>
              <a:buNone/>
            </a:pPr>
            <a:r>
              <a:rPr lang="en-US" altLang="ko-KR" sz="4400" cap="none" dirty="0" smtClean="0" b="0" strike="noStrike">
                <a:ln w="9525" cap="flat" cmpd="sng">
                  <a:noFill/>
                  <a:prstDash/>
                </a:ln>
                <a:solidFill>
                  <a:schemeClr val="bg1"/>
                </a:solidFill>
                <a:latin typeface="Impact" charset="0"/>
                <a:ea typeface="Impact" charset="0"/>
              </a:rPr>
              <a:t>MVC패턴 알아보기</a:t>
            </a:r>
            <a:endParaRPr lang="ko-KR" altLang="en-US" sz="4400" cap="none" dirty="0" smtClean="0" b="0" strike="noStrike">
              <a:ln w="9525" cap="flat" cmpd="sng">
                <a:noFill/>
                <a:prstDash/>
              </a:ln>
              <a:solidFill>
                <a:schemeClr val="bg1"/>
              </a:solidFill>
              <a:latin typeface="Impact" charset="0"/>
              <a:ea typeface="Impact" charset="0"/>
            </a:endParaRPr>
          </a:p>
        </p:txBody>
      </p:sp>
      <p:sp>
        <p:nvSpPr>
          <p:cNvPr id="11" name="Circle"/>
          <p:cNvSpPr txBox="1">
            <a:spLocks/>
          </p:cNvSpPr>
          <p:nvPr>
            <p:ph type="body" idx="18"/>
          </p:nvPr>
        </p:nvSpPr>
        <p:spPr>
          <a:xfrm rot="0">
            <a:off x="7778750" y="6009005"/>
            <a:ext cx="1388110" cy="1388110"/>
          </a:xfrm>
          <a:prstGeom prst="ellipse"/>
          <a:solidFill>
            <a:schemeClr val="bg1"/>
          </a:solidFill>
          <a:ln w="12700" cap="flat" cmpd="sng">
            <a:prstDash/>
            <a:miter lim="800000"/>
          </a:ln>
          <a:effectLst>
            <a:outerShdw sx="100000" sy="100000" blurRad="787400" dist="355600" dir="5400000" rotWithShape="0" algn="ctr">
              <a:schemeClr val="bg1">
                <a:lumMod val="75000"/>
              </a:schemeClr>
            </a:outerShdw>
          </a:effectLst>
        </p:spPr>
        <p:txBody>
          <a:bodyPr wrap="square" lIns="0" tIns="0" rIns="0" bIns="0" numCol="1" vert="horz" anchor="ctr">
            <a:noAutofit/>
          </a:bodyPr>
          <a:lstStyle/>
          <a:p>
            <a:pPr marL="0" indent="0" algn="l" fontAlgn="auto" defTabSz="584200">
              <a:lnSpc>
                <a:spcPct val="100000"/>
              </a:lnSpc>
              <a:spcBef>
                <a:spcPts val="0"/>
              </a:spcBef>
              <a:spcAft>
                <a:spcPts val="0"/>
              </a:spcAft>
              <a:buFontTx/>
              <a:buNone/>
            </a:pPr>
            <a:r>
              <a:rPr lang="en-US" altLang="ko-KR" sz="1400" cap="all" spc="210" dirty="0" smtClean="0" b="0" strike="noStrike">
                <a:ln w="9525" cap="flat" cmpd="sng">
                  <a:noFill/>
                  <a:prstDash/>
                </a:ln>
                <a:latin typeface="Avenir Next" charset="0"/>
                <a:ea typeface="Avenir Next" charset="0"/>
              </a:rPr>
              <a:t>     </a:t>
            </a:r>
            <a:endParaRPr lang="ko-KR" altLang="en-US" sz="1400" cap="all" dirty="0" smtClean="0" b="0" strike="noStrike">
              <a:ln w="9525" cap="flat" cmpd="sng">
                <a:noFill/>
                <a:prstDash/>
              </a:ln>
              <a:latin typeface="Avenir Next" charset="0"/>
              <a:ea typeface="Avenir Next" charset="0"/>
            </a:endParaRPr>
          </a:p>
        </p:txBody>
      </p:sp>
      <p:sp>
        <p:nvSpPr>
          <p:cNvPr id="12" name="NEW!"/>
          <p:cNvSpPr txBox="1">
            <a:spLocks/>
          </p:cNvSpPr>
          <p:nvPr>
            <p:ph type="body" idx="19"/>
          </p:nvPr>
        </p:nvSpPr>
        <p:spPr>
          <a:xfrm rot="0">
            <a:off x="7712075" y="6356985"/>
            <a:ext cx="1417955" cy="722630"/>
          </a:xfrm>
          <a:prstGeom prst="rect"/>
          <a:ln w="12700" cap="flat" cmpd="sng">
            <a:prstDash/>
            <a:miter lim="800000"/>
          </a:ln>
        </p:spPr>
        <p:txBody>
          <a:bodyPr wrap="square" lIns="0" tIns="0" rIns="0" bIns="0" numCol="1" vert="horz" anchor="t">
            <a:noAutofit/>
          </a:bodyPr>
          <a:lstStyle/>
          <a:p>
            <a:pPr marL="0" indent="0" algn="ctr" fontAlgn="auto" defTabSz="584200">
              <a:lnSpc>
                <a:spcPct val="100000"/>
              </a:lnSpc>
              <a:spcBef>
                <a:spcPts val="0"/>
              </a:spcBef>
              <a:spcAft>
                <a:spcPts val="0"/>
              </a:spcAft>
              <a:buFontTx/>
              <a:buNone/>
            </a:pPr>
            <a:r>
              <a:rPr lang="en-US" altLang="ko-KR" sz="2000" cap="none" dirty="0" smtClean="0" b="0" strike="noStrike">
                <a:ln w="9525" cap="flat" cmpd="sng">
                  <a:noFill/>
                  <a:prstDash/>
                </a:ln>
                <a:latin typeface="나눔스퀘어 Bold" charset="0"/>
                <a:ea typeface="나눔스퀘어 Bold" charset="0"/>
              </a:rPr>
              <a:t>By</a:t>
            </a:r>
            <a:endParaRPr lang="ko-KR" altLang="en-US" sz="2000" cap="none" dirty="0" smtClean="0" b="0" strike="noStrike">
              <a:ln w="9525" cap="flat" cmpd="sng">
                <a:noFill/>
                <a:prstDash/>
              </a:ln>
              <a:latin typeface="나눔스퀘어 Bold" charset="0"/>
              <a:ea typeface="나눔스퀘어 Bold" charset="0"/>
            </a:endParaRPr>
          </a:p>
          <a:p>
            <a:pPr marL="0" indent="0" algn="ctr" fontAlgn="auto" defTabSz="584200">
              <a:lnSpc>
                <a:spcPct val="100000"/>
              </a:lnSpc>
              <a:spcBef>
                <a:spcPts val="0"/>
              </a:spcBef>
              <a:spcAft>
                <a:spcPts val="0"/>
              </a:spcAft>
              <a:buFontTx/>
              <a:buNone/>
            </a:pPr>
            <a:r>
              <a:rPr lang="en-US" altLang="ko-KR" sz="2000" cap="none" dirty="0" smtClean="0" b="0" strike="noStrike">
                <a:ln w="9525" cap="flat" cmpd="sng">
                  <a:noFill/>
                  <a:prstDash/>
                </a:ln>
                <a:latin typeface="나눔스퀘어 Bold" charset="0"/>
                <a:ea typeface="나눔스퀘어 Bold" charset="0"/>
              </a:rPr>
              <a:t> </a:t>
            </a:r>
            <a:r>
              <a:rPr lang="en-US" altLang="ko-KR" sz="1800" cap="none" dirty="0" smtClean="0" b="0" strike="noStrike">
                <a:ln w="9525" cap="flat" cmpd="sng">
                  <a:noFill/>
                  <a:prstDash/>
                </a:ln>
                <a:latin typeface="나눔스퀘어 Bold" charset="0"/>
                <a:ea typeface="나눔스퀘어 Bold" charset="0"/>
              </a:rPr>
              <a:t>GooDongHeun</a:t>
            </a:r>
            <a:endParaRPr lang="ko-KR" altLang="en-US" sz="1800" cap="none" dirty="0" smtClean="0" b="0" strike="noStrike">
              <a:ln w="9525" cap="flat" cmpd="sng">
                <a:noFill/>
                <a:prstDash/>
              </a:ln>
              <a:latin typeface="나눔스퀘어 Bold" charset="0"/>
              <a:ea typeface="나눔스퀘어 Bold" charset="0"/>
            </a:endParaRPr>
          </a:p>
        </p:txBody>
      </p:sp>
    </p:spTree>
    <p:extLst>
      <p:ext uri="{BB962C8B-B14F-4D97-AF65-F5344CB8AC3E}">
        <p14:creationId xmlns:p14="http://schemas.microsoft.com/office/powerpoint/2010/main" val="3021819260"/>
      </p:ext>
    </p:extLst>
  </p:cSld>
  <p:clrMapOvr>
    <a:masterClrMapping/>
  </p:clrMapOvr>
  <mc:AlternateContent xmlns:mc="http://schemas.openxmlformats.org/markup-compatibility/2006">
    <mc:Choice xmlns:p14="http://schemas.microsoft.com/office/powerpoint/2010/main" Requires="p14">
      <p:transition spd="slow" p14:dur="75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54" name="Rectangle"/>
          <p:cNvSpPr>
            <a:spLocks noGrp="1"/>
          </p:cNvSpPr>
          <p:nvPr>
            <p:ph type="body" idx="13"/>
          </p:nvPr>
        </p:nvSpPr>
        <p:spPr>
          <a:prstGeom prst="rect">
            <a:avLst/>
          </a:prstGeom>
        </p:spPr>
        <p:txBody>
          <a:bodyPr/>
          <a:lstStyle/>
          <a:p>
            <a:pPr>
              <a:defRPr sz="4200"/>
            </a:pPr>
            <a:endParaRPr dirty="0"/>
          </a:p>
        </p:txBody>
      </p:sp>
      <p:pic>
        <p:nvPicPr>
          <p:cNvPr id="455" name="Image"/>
          <p:cNvPicPr>
            <a:picLocks noGrp="1" noChangeAspect="1"/>
          </p:cNvPicPr>
          <p:nvPr>
            <p:ph type="pic" idx="14"/>
          </p:nvPr>
        </p:nvPicPr>
        <p:blipFill>
          <a:blip r:embed="rId2">
            <a:extLst/>
          </a:blip>
          <a:srcRect l="17264" r="31266" b="10577"/>
          <a:stretch>
            <a:fillRect/>
          </a:stretch>
        </p:blipFill>
        <p:spPr>
          <a:xfrm>
            <a:off x="5753735" y="1798320"/>
            <a:ext cx="7252970" cy="6563995"/>
          </a:xfrm>
          <a:prstGeom prst="rect">
            <a:avLst/>
          </a:prstGeom>
        </p:spPr>
      </p:pic>
      <p:pic>
        <p:nvPicPr>
          <p:cNvPr id="456" name="Image" descr="C:/Users/cool4/AppData/Roaming/PolarisOffice/ETemp/22124_597672/fImage61224641.png"/>
          <p:cNvPicPr>
            <a:picLocks noChangeAspect="1"/>
          </p:cNvPicPr>
          <p:nvPr>
            <p:ph type="pic" idx="15"/>
          </p:nvPr>
        </p:nvPicPr>
        <p:blipFill rotWithShape="1">
          <a:blip r:embed="rId4">
            <a:extLst>
              <a:ext uri="{28A0092B-C50C-407E-A947-70E740481C1C}">
                <a14:useLocalDpi xmlns:a14="http://schemas.microsoft.com/office/drawing/2010/main" val="0"/>
              </a:ext>
            </a:extLst>
          </a:blip>
          <a:srcRect/>
          <a:stretch>
            <a:fillRect/>
          </a:stretch>
        </p:blipFill>
        <p:spPr>
          <a:xfrm rot="0">
            <a:off x="6693535" y="2260600"/>
            <a:ext cx="6315075" cy="4778375"/>
          </a:xfrm>
          <a:custGeom>
            <a:gdLst>
              <a:gd fmla="*/ 59 w 21602" name="TX0"/>
              <a:gd fmla="*/ 0 h 21602" name="TY0"/>
              <a:gd fmla="*/ 25 w 21602" name="TX1"/>
              <a:gd fmla="*/ 3 h 21602" name="TY1"/>
              <a:gd fmla="*/ 3 w 21602" name="TX2"/>
              <a:gd fmla="*/ 29 h 21602" name="TY2"/>
              <a:gd fmla="*/ 0 w 21602" name="TX3"/>
              <a:gd fmla="*/ 68 h 21602" name="TY3"/>
              <a:gd fmla="*/ 0 w 21602" name="TX4"/>
              <a:gd fmla="*/ 21532 h 21602" name="TY4"/>
              <a:gd fmla="*/ 3 w 21602" name="TX5"/>
              <a:gd fmla="*/ 21571 h 21602" name="TY5"/>
              <a:gd fmla="*/ 25 w 21602" name="TX6"/>
              <a:gd fmla="*/ 21597 h 21602" name="TY6"/>
              <a:gd fmla="*/ 59 w 21602" name="TX7"/>
              <a:gd fmla="*/ 21600 h 21602" name="TY7"/>
              <a:gd fmla="*/ 21541 w 21602" name="TX8"/>
              <a:gd fmla="*/ 21600 h 21602" name="TY8"/>
              <a:gd fmla="*/ 21575 w 21602" name="TX9"/>
              <a:gd fmla="*/ 21597 h 21602" name="TY9"/>
              <a:gd fmla="*/ 21597 w 21602" name="TX10"/>
              <a:gd fmla="*/ 21571 h 21602" name="TY10"/>
              <a:gd fmla="*/ 21600 w 21602" name="TX11"/>
              <a:gd fmla="*/ 21532 h 21602" name="TY11"/>
              <a:gd fmla="*/ 21600 w 21602" name="TX12"/>
              <a:gd fmla="*/ 70 h 21602" name="TY12"/>
              <a:gd fmla="*/ 21597 w 21602" name="TX13"/>
              <a:gd fmla="*/ 29 h 21602" name="TY13"/>
              <a:gd fmla="*/ 21575 w 21602" name="TX14"/>
              <a:gd fmla="*/ 3 h 21602" name="TY14"/>
              <a:gd fmla="*/ 21541 w 21602" name="TX15"/>
              <a:gd fmla="*/ 0 h 21602" name="TY15"/>
              <a:gd fmla="*/ 60 w 21602" name="TX16"/>
              <a:gd fmla="*/ 0 h 21602" name="TY16"/>
              <a:gd fmla="*/ 59 w 21602" name="TX17"/>
              <a:gd fmla="*/ 0 h 21602" name="TY17"/>
            </a:gd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 ang="0">
                <a:pos x="TX9" y="TY9"/>
              </a:cxn>
              <a:cxn ang="0">
                <a:pos x="TX10" y="TY10"/>
              </a:cxn>
              <a:cxn ang="0">
                <a:pos x="TX11" y="TY11"/>
              </a:cxn>
              <a:cxn ang="0">
                <a:pos x="TX12" y="TY12"/>
              </a:cxn>
              <a:cxn ang="0">
                <a:pos x="TX13" y="TY13"/>
              </a:cxn>
              <a:cxn ang="0">
                <a:pos x="TX14" y="TY14"/>
              </a:cxn>
              <a:cxn ang="0">
                <a:pos x="TX15" y="TY15"/>
              </a:cxn>
              <a:cxn ang="0">
                <a:pos x="TX16" y="TY16"/>
              </a:cxn>
              <a:cxn ang="0">
                <a:pos x="TX17" y="TY17"/>
              </a:cxn>
            </a:cxnLst>
            <a:rect l="l" t="t" r="r" b="b"/>
            <a:pathLst>
              <a:path w="21602" h="21602">
                <a:moveTo>
                  <a:pt x="59" y="0"/>
                </a:moveTo>
                <a:cubicBezTo>
                  <a:pt x="43" y="0"/>
                  <a:pt x="33" y="0"/>
                  <a:pt x="25" y="3"/>
                </a:cubicBezTo>
                <a:cubicBezTo>
                  <a:pt x="15" y="8"/>
                  <a:pt x="7" y="17"/>
                  <a:pt x="3" y="29"/>
                </a:cubicBezTo>
                <a:cubicBezTo>
                  <a:pt x="0" y="39"/>
                  <a:pt x="0" y="49"/>
                  <a:pt x="0" y="68"/>
                </a:cubicBezTo>
                <a:lnTo>
                  <a:pt x="0" y="21532"/>
                </a:lnTo>
                <a:cubicBezTo>
                  <a:pt x="0" y="21552"/>
                  <a:pt x="0" y="21561"/>
                  <a:pt x="3" y="21571"/>
                </a:cubicBezTo>
                <a:cubicBezTo>
                  <a:pt x="7" y="21583"/>
                  <a:pt x="15" y="21592"/>
                  <a:pt x="25" y="21597"/>
                </a:cubicBezTo>
                <a:cubicBezTo>
                  <a:pt x="34" y="21600"/>
                  <a:pt x="42" y="21600"/>
                  <a:pt x="59" y="21600"/>
                </a:cubicBezTo>
                <a:lnTo>
                  <a:pt x="21541" y="21600"/>
                </a:lnTo>
                <a:cubicBezTo>
                  <a:pt x="21559" y="21600"/>
                  <a:pt x="21566" y="21600"/>
                  <a:pt x="21575" y="21597"/>
                </a:cubicBezTo>
                <a:cubicBezTo>
                  <a:pt x="21585" y="21592"/>
                  <a:pt x="21593" y="21583"/>
                  <a:pt x="21597" y="21571"/>
                </a:cubicBezTo>
                <a:cubicBezTo>
                  <a:pt x="21600" y="21561"/>
                  <a:pt x="21600" y="21551"/>
                  <a:pt x="21600" y="21532"/>
                </a:cubicBezTo>
                <a:lnTo>
                  <a:pt x="21600" y="70"/>
                </a:lnTo>
                <a:cubicBezTo>
                  <a:pt x="21600" y="50"/>
                  <a:pt x="21600" y="39"/>
                  <a:pt x="21597" y="29"/>
                </a:cubicBezTo>
                <a:cubicBezTo>
                  <a:pt x="21593" y="17"/>
                  <a:pt x="21585" y="8"/>
                  <a:pt x="21575" y="3"/>
                </a:cubicBezTo>
                <a:cubicBezTo>
                  <a:pt x="21566" y="0"/>
                  <a:pt x="21558" y="0"/>
                  <a:pt x="21541" y="0"/>
                </a:cubicBezTo>
                <a:lnTo>
                  <a:pt x="60" y="0"/>
                </a:lnTo>
                <a:lnTo>
                  <a:pt x="59" y="0"/>
                </a:lnTo>
                <a:close/>
              </a:path>
            </a:pathLst>
          </a:custGeom>
          <a:noFill/>
        </p:spPr>
      </p:pic>
      <p:sp>
        <p:nvSpPr>
          <p:cNvPr id="457" name="Aenean eu leo quam. Pellentesque ornare sem quam vestibulum. Maecenas sed diam eget. Donec nulla metus fringilla. Duis,, nisi, eget nec elit. Cum et dis montes, mus. Vivamus vel augue rutrum dolor a ante dapibus velit aliquet."/>
          <p:cNvSpPr>
            <a:spLocks noGrp="1"/>
          </p:cNvSpPr>
          <p:nvPr>
            <p:ph type="body" sz="quarter" idx="1"/>
          </p:nvPr>
        </p:nvSpPr>
        <p:spPr>
          <a:prstGeom prst="rect">
            <a:avLst/>
          </a:prstGeom>
        </p:spPr>
        <p:txBody>
          <a:bodyPr wrap="square" lIns="0" tIns="0" rIns="0" bIns="0" numCol="1" vert="horz" anchor="t">
            <a:noAutofit/>
          </a:bodyPr>
          <a:lstStyle/>
          <a:p>
            <a:pPr marL="0" indent="0" algn="l" fontAlgn="auto" defTabSz="584200">
              <a:lnSpc>
                <a:spcPct val="12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Model, View, Controller의 합성어로 </a:t>
            </a:r>
            <a:endParaRPr lang="ko-KR" altLang="en-US" sz="1800" cap="none" dirty="0" smtClean="0" b="0" strike="noStrike">
              <a:ln w="9525" cap="flat" cmpd="sng">
                <a:noFill/>
                <a:prstDash/>
              </a:ln>
              <a:latin typeface="Impact" charset="0"/>
              <a:ea typeface="Impact" charset="0"/>
            </a:endParaRPr>
          </a:p>
          <a:p>
            <a:pPr marL="0" indent="0" algn="l" fontAlgn="auto" defTabSz="584200">
              <a:lnSpc>
                <a:spcPct val="12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소프트웨어 공학에서 사용되는 </a:t>
            </a:r>
            <a:endParaRPr lang="ko-KR" altLang="en-US" sz="1800" cap="none" dirty="0" smtClean="0" b="0" strike="noStrike">
              <a:ln w="9525" cap="flat" cmpd="sng">
                <a:noFill/>
                <a:prstDash/>
              </a:ln>
              <a:latin typeface="Impact" charset="0"/>
              <a:ea typeface="Impact" charset="0"/>
            </a:endParaRPr>
          </a:p>
          <a:p>
            <a:pPr marL="0" indent="0" algn="l" fontAlgn="auto" defTabSz="584200">
              <a:lnSpc>
                <a:spcPct val="12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소프트웨어 디자인패턴</a:t>
            </a:r>
            <a:endParaRPr lang="ko-KR" altLang="en-US" sz="1800" cap="none" dirty="0" smtClean="0" b="0" strike="noStrike">
              <a:ln w="9525" cap="flat" cmpd="sng">
                <a:noFill/>
                <a:prstDash/>
              </a:ln>
              <a:latin typeface="Impact" charset="0"/>
              <a:ea typeface="Impact" charset="0"/>
            </a:endParaRPr>
          </a:p>
        </p:txBody>
      </p:sp>
      <p:sp>
        <p:nvSpPr>
          <p:cNvPr id="458" name="Section Name"/>
          <p:cNvSpPr txBox="1">
            <a:spLocks/>
          </p:cNvSpPr>
          <p:nvPr>
            <p:ph type="title"/>
          </p:nvPr>
        </p:nvSpPr>
        <p:spPr>
          <a:xfrm rot="0">
            <a:off x="2007234" y="4105910"/>
            <a:ext cx="3999230" cy="416560"/>
          </a:xfrm>
          <a:prstGeom prst="rect"/>
          <a:ln w="12700" cap="flat" cmpd="sng">
            <a:prstDash/>
            <a:miter lim="800000"/>
          </a:ln>
        </p:spPr>
        <p:txBody>
          <a:bodyPr wrap="square" lIns="0" tIns="0" rIns="0" bIns="0" numCol="1" vert="horz" anchor="ctr">
            <a:noAutofit/>
          </a:bodyPr>
          <a:lstStyle/>
          <a:p>
            <a:pPr marL="0" indent="0" algn="l" fontAlgn="auto" defTabSz="584200">
              <a:lnSpc>
                <a:spcPct val="100000"/>
              </a:lnSpc>
              <a:spcBef>
                <a:spcPts val="0"/>
              </a:spcBef>
              <a:spcAft>
                <a:spcPts val="0"/>
              </a:spcAft>
              <a:buFontTx/>
              <a:buNone/>
            </a:pPr>
            <a:r>
              <a:rPr lang="en-US" altLang="ko-KR" sz="3000" cap="none" spc="130" dirty="0" smtClean="0" b="0" strike="noStrike">
                <a:ln w="9525" cap="flat" cmpd="sng">
                  <a:noFill/>
                  <a:prstDash/>
                </a:ln>
                <a:latin typeface="Impact" charset="0"/>
                <a:ea typeface="Impact" charset="0"/>
              </a:rPr>
              <a:t>MVC패턴이란?</a:t>
            </a:r>
            <a:endParaRPr lang="ko-KR" altLang="en-US" sz="3000" cap="none" dirty="0" smtClean="0" b="0" strike="noStrike">
              <a:ln w="9525" cap="flat" cmpd="sng">
                <a:noFill/>
                <a:prstDash/>
              </a:ln>
              <a:latin typeface="Impact" charset="0"/>
              <a:ea typeface="Impact" charset="0"/>
            </a:endParaRPr>
          </a:p>
        </p:txBody>
      </p:sp>
      <p:sp>
        <p:nvSpPr>
          <p:cNvPr id="460" name="Line"/>
          <p:cNvSpPr>
            <a:spLocks noGrp="1"/>
          </p:cNvSpPr>
          <p:nvPr>
            <p:ph type="body" idx="17"/>
          </p:nvPr>
        </p:nvSpPr>
        <p:spPr>
          <a:xfrm>
            <a:off x="3215005" y="6922770"/>
            <a:ext cx="537210" cy="0"/>
          </a:xfrm>
          <a:prstGeom prst="line">
            <a:avLst/>
          </a:prstGeom>
        </p:spPr>
        <p:txBody>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461" name="HEADING HERE"/>
          <p:cNvSpPr>
            <a:spLocks noGrp="1"/>
          </p:cNvSpPr>
          <p:nvPr>
            <p:ph type="body" idx="18"/>
          </p:nvPr>
        </p:nvSpPr>
        <p:spPr>
          <a:prstGeom prst="rect">
            <a:avLst/>
          </a:prstGeom>
        </p:spPr>
        <p:txBody>
          <a:bodyPr/>
          <a:lstStyle/>
          <a:p>
            <a:r>
              <a:rPr lang="ko-KR" altLang="en-US" dirty="0" smtClean="0"/>
              <a:t>관련 이미지</a:t>
            </a:r>
            <a:endParaRPr dirty="0"/>
          </a:p>
        </p:txBody>
      </p:sp>
    </p:spTree>
  </p:cSld>
  <p:clrMapOvr>
    <a:masterClrMapping/>
  </p:clrMapOvr>
  <mc:AlternateContent xmlns:mc="http://schemas.openxmlformats.org/markup-compatibility/2006">
    <mc:Choice xmlns:p14="http://schemas.microsoft.com/office/powerpoint/2010/main" Requires="p14">
      <p:transition spd="slow" p14:dur="75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64" name="텍스트 개체 틀 463"/>
          <p:cNvSpPr txBox="1">
            <a:spLocks/>
          </p:cNvSpPr>
          <p:nvPr>
            <p:ph type="body" idx="1"/>
          </p:nvPr>
        </p:nvSpPr>
        <p:spPr>
          <a:xfrm rot="0">
            <a:off x="1370330" y="4964430"/>
            <a:ext cx="10264775" cy="2907665"/>
          </a:xfrm>
          <a:ln w="12700" cap="flat" cmpd="sng">
            <a:prstDash/>
            <a:miter lim="800000"/>
          </a:ln>
        </p:spPr>
        <p:txBody>
          <a:bodyPr wrap="square" lIns="0" tIns="0" rIns="0" bIns="0" vert="horz" anchor="t">
            <a:noAutofit/>
          </a:bodyPr>
          <a:lstStyle/>
          <a:p>
            <a:pPr marL="0" indent="0" algn="l" fontAlgn="auto" defTabSz="584200">
              <a:lnSpc>
                <a:spcPct val="120000"/>
              </a:lnSpc>
              <a:spcBef>
                <a:spcPts val="0"/>
              </a:spcBef>
              <a:spcAft>
                <a:spcPts val="0"/>
              </a:spcAft>
              <a:buFontTx/>
              <a:buNone/>
            </a:pPr>
            <a:r>
              <a:rPr lang="en-US" altLang="ko-KR" sz="1400" cap="none" dirty="0" smtClean="0" b="0" strike="noStrike">
                <a:ln w="9525" cap="flat" cmpd="sng">
                  <a:noFill/>
                  <a:prstDash/>
                </a:ln>
                <a:latin typeface="Avenir Next Ultra Light" charset="0"/>
                <a:ea typeface="Avenir Next Ultra Light" charset="0"/>
              </a:rPr>
              <a:t>마스터 텍스트 스타일을 편집합니다</a:t>
            </a:r>
            <a:endParaRPr lang="ko-KR" altLang="en-US" sz="1400" cap="none" dirty="0" smtClean="0" b="0" strike="noStrike">
              <a:ln w="9525" cap="flat" cmpd="sng">
                <a:noFill/>
                <a:prstDash/>
              </a:ln>
              <a:latin typeface="Avenir Next Ultra Light" charset="0"/>
              <a:ea typeface="Avenir Next Ultra Light" charset="0"/>
            </a:endParaRPr>
          </a:p>
          <a:p>
            <a:pPr marL="0" indent="0" algn="l" fontAlgn="auto" defTabSz="584200">
              <a:lnSpc>
                <a:spcPct val="120000"/>
              </a:lnSpc>
              <a:spcBef>
                <a:spcPts val="0"/>
              </a:spcBef>
              <a:spcAft>
                <a:spcPts val="0"/>
              </a:spcAft>
              <a:buFontTx/>
              <a:buNone/>
            </a:pPr>
            <a:r>
              <a:rPr lang="en-US" altLang="ko-KR" sz="1400" cap="none" dirty="0" smtClean="0" b="0" strike="noStrike">
                <a:ln w="9525" cap="flat" cmpd="sng">
                  <a:noFill/>
                  <a:prstDash/>
                </a:ln>
                <a:latin typeface="Avenir Next Ultra Light" charset="0"/>
                <a:ea typeface="Avenir Next Ultra Light" charset="0"/>
              </a:rPr>
              <a:t>둘째 수준</a:t>
            </a:r>
            <a:endParaRPr lang="ko-KR" altLang="en-US" sz="1400" cap="none" dirty="0" smtClean="0" b="0" strike="noStrike">
              <a:ln w="9525" cap="flat" cmpd="sng">
                <a:noFill/>
                <a:prstDash/>
              </a:ln>
              <a:latin typeface="Avenir Next Ultra Light" charset="0"/>
              <a:ea typeface="Avenir Next Ultra Light" charset="0"/>
            </a:endParaRPr>
          </a:p>
          <a:p>
            <a:pPr marL="0" indent="0" algn="l" fontAlgn="auto" defTabSz="584200">
              <a:lnSpc>
                <a:spcPct val="120000"/>
              </a:lnSpc>
              <a:spcBef>
                <a:spcPts val="0"/>
              </a:spcBef>
              <a:spcAft>
                <a:spcPts val="0"/>
              </a:spcAft>
              <a:buFontTx/>
              <a:buNone/>
            </a:pPr>
            <a:r>
              <a:rPr lang="en-US" altLang="ko-KR" sz="1400" cap="none" dirty="0" smtClean="0" b="0" strike="noStrike">
                <a:ln w="9525" cap="flat" cmpd="sng">
                  <a:noFill/>
                  <a:prstDash/>
                </a:ln>
                <a:latin typeface="Avenir Next Ultra Light" charset="0"/>
                <a:ea typeface="Avenir Next Ultra Light" charset="0"/>
              </a:rPr>
              <a:t>셋째 수준</a:t>
            </a:r>
            <a:endParaRPr lang="ko-KR" altLang="en-US" sz="1400" cap="none" dirty="0" smtClean="0" b="0" strike="noStrike">
              <a:ln w="9525" cap="flat" cmpd="sng">
                <a:noFill/>
                <a:prstDash/>
              </a:ln>
              <a:latin typeface="Avenir Next Ultra Light" charset="0"/>
              <a:ea typeface="Avenir Next Ultra Light" charset="0"/>
            </a:endParaRPr>
          </a:p>
          <a:p>
            <a:pPr marL="0" indent="0" algn="l" fontAlgn="auto" defTabSz="584200">
              <a:lnSpc>
                <a:spcPct val="120000"/>
              </a:lnSpc>
              <a:spcBef>
                <a:spcPts val="0"/>
              </a:spcBef>
              <a:spcAft>
                <a:spcPts val="0"/>
              </a:spcAft>
              <a:buFontTx/>
              <a:buNone/>
            </a:pPr>
            <a:r>
              <a:rPr lang="en-US" altLang="ko-KR" sz="1400" cap="none" dirty="0" smtClean="0" b="0" strike="noStrike">
                <a:ln w="9525" cap="flat" cmpd="sng">
                  <a:noFill/>
                  <a:prstDash/>
                </a:ln>
                <a:latin typeface="Avenir Next Ultra Light" charset="0"/>
                <a:ea typeface="Avenir Next Ultra Light" charset="0"/>
              </a:rPr>
              <a:t>넷째 수준</a:t>
            </a:r>
            <a:endParaRPr lang="ko-KR" altLang="en-US" sz="1400" cap="none" dirty="0" smtClean="0" b="0" strike="noStrike">
              <a:ln w="9525" cap="flat" cmpd="sng">
                <a:noFill/>
                <a:prstDash/>
              </a:ln>
              <a:latin typeface="Avenir Next Ultra Light" charset="0"/>
              <a:ea typeface="Avenir Next Ultra Light" charset="0"/>
            </a:endParaRPr>
          </a:p>
          <a:p>
            <a:pPr marL="0" indent="0" algn="l" fontAlgn="auto" defTabSz="584200">
              <a:lnSpc>
                <a:spcPct val="120000"/>
              </a:lnSpc>
              <a:spcBef>
                <a:spcPts val="0"/>
              </a:spcBef>
              <a:spcAft>
                <a:spcPts val="0"/>
              </a:spcAft>
              <a:buFontTx/>
              <a:buNone/>
            </a:pPr>
            <a:r>
              <a:rPr lang="en-US" altLang="ko-KR" sz="1400" cap="none" dirty="0" smtClean="0" b="0" strike="noStrike">
                <a:ln w="9525" cap="flat" cmpd="sng">
                  <a:noFill/>
                  <a:prstDash/>
                </a:ln>
                <a:latin typeface="Avenir Next Ultra Light" charset="0"/>
                <a:ea typeface="Avenir Next Ultra Light" charset="0"/>
              </a:rPr>
              <a:t>다섯째 수준</a:t>
            </a:r>
            <a:endParaRPr lang="ko-KR" altLang="en-US" sz="1400" cap="none" dirty="0" smtClean="0" b="0" strike="noStrike">
              <a:ln w="9525" cap="flat" cmpd="sng">
                <a:noFill/>
                <a:prstDash/>
              </a:ln>
              <a:latin typeface="Avenir Next Ultra Light" charset="0"/>
              <a:ea typeface="Avenir Next Ultra Light" charset="0"/>
            </a:endParaRPr>
          </a:p>
        </p:txBody>
      </p:sp>
      <p:sp>
        <p:nvSpPr>
          <p:cNvPr id="2" name="직사각형 1"/>
          <p:cNvSpPr>
            <a:spLocks/>
          </p:cNvSpPr>
          <p:nvPr/>
        </p:nvSpPr>
        <p:spPr>
          <a:xfrm rot="0">
            <a:off x="1184910" y="3738880"/>
            <a:ext cx="10649585" cy="4133215"/>
          </a:xfrm>
          <a:prstGeom prst="rect"/>
          <a:solidFill>
            <a:schemeClr val="bg1"/>
          </a:solidFill>
          <a:ln w="0">
            <a:noFill/>
            <a:prstDash/>
          </a:ln>
          <a:effectLst>
            <a:outerShdw sx="100000" sy="100000" blurRad="622300" dist="698500" dir="2700000" rotWithShape="0" algn="tl">
              <a:schemeClr val="bg1">
                <a:lumMod val="85000"/>
                <a:alpha val="51764"/>
              </a:schemeClr>
            </a:outerShdw>
          </a:effectLst>
          <a:sp3d prstMaterial="warmMatte"/>
        </p:spPr>
        <p:style>
          <a:lnRef idx="0"/>
          <a:fillRef idx="0"/>
          <a:effectRef idx="0"/>
          <a:fontRef idx="minor"/>
        </p:style>
        <p:txBody>
          <a:bodyPr wrap="square" lIns="0" tIns="0" rIns="0" bIns="0" numCol="1" spcCol="38100" vert="horz" anchor="ctr">
            <a:spAutoFit/>
          </a:bodyPr>
          <a:lstStyle/>
          <a:p>
            <a:pPr marL="0" indent="0" algn="ctr" fontAlgn="auto" defTabSz="584200" eaLnBrk="0" latinLnBrk="0" hangingPunct="0">
              <a:lnSpc>
                <a:spcPct val="100000"/>
              </a:lnSpc>
              <a:spcBef>
                <a:spcPts val="0"/>
              </a:spcBef>
              <a:spcAft>
                <a:spcPts val="0"/>
              </a:spcAft>
              <a:buFontTx/>
              <a:buNone/>
            </a:pPr>
            <a:endParaRPr lang="ko-KR" altLang="en-US" sz="4200" cap="none" dirty="0" smtClean="0" b="0" strike="noStrike">
              <a:ln w="9525" cap="flat" cmpd="sng">
                <a:noFill/>
                <a:prstDash/>
              </a:ln>
              <a:solidFill>
                <a:srgbClr val="000000"/>
              </a:solidFill>
              <a:latin typeface="Gill Sans" charset="0"/>
              <a:ea typeface="Gill Sans" charset="0"/>
            </a:endParaRPr>
          </a:p>
        </p:txBody>
      </p:sp>
      <p:sp>
        <p:nvSpPr>
          <p:cNvPr id="463" name="Slide Number"/>
          <p:cNvSpPr txBox="1">
            <a:spLocks/>
          </p:cNvSpPr>
          <p:nvPr>
            <p:ph type="sldNum" sz="quarter" idx="2"/>
          </p:nvPr>
        </p:nvSpPr>
        <p:spPr>
          <a:xfrm rot="0">
            <a:off x="6176645" y="1344295"/>
            <a:ext cx="635635" cy="1847215"/>
          </a:xfrm>
          <a:prstGeom prst="rect"/>
          <a:ln w="12700" cap="flat" cmpd="sng">
            <a:prstDash/>
            <a:miter lim="800000"/>
          </a:ln>
        </p:spPr>
        <p:txBody>
          <a:bodyPr wrap="none" lIns="0" tIns="0" rIns="0" bIns="0" numCol="1" vert="horz" anchor="ctr">
            <a:spAutoFit/>
          </a:bodyPr>
          <a:lstStyle/>
          <a:p>
            <a:pPr marL="0" indent="0" algn="ctr" fontAlgn="auto" defTabSz="584200" eaLnBrk="0" latinLnBrk="0">
              <a:lnSpc>
                <a:spcPct val="100000"/>
              </a:lnSpc>
              <a:spcBef>
                <a:spcPts val="0"/>
              </a:spcBef>
              <a:spcAft>
                <a:spcPts val="0"/>
              </a:spcAft>
              <a:buFontTx/>
              <a:buNone/>
            </a:pPr>
            <a:r>
              <a:rPr lang="en-US" altLang="ko-KR" sz="12000" cap="all" spc="-995" dirty="0" smtClean="0" b="0" strike="noStrike">
                <a:ln w="9525" cap="flat" cmpd="sng">
                  <a:noFill/>
                  <a:prstDash/>
                </a:ln>
                <a:solidFill>
                  <a:srgbClr val="096AEE"/>
                </a:solidFill>
                <a:latin typeface="배달의민족 도현 OTF" charset="0"/>
                <a:ea typeface="배달의민족 도현 OTF" charset="0"/>
              </a:rPr>
              <a:t>1</a:t>
            </a:r>
            <a:endParaRPr lang="ko-KR" altLang="en-US" sz="12000" cap="all" dirty="0" smtClean="0" b="0" strike="noStrike">
              <a:ln w="9525" cap="flat" cmpd="sng">
                <a:noFill/>
                <a:prstDash/>
              </a:ln>
              <a:solidFill>
                <a:srgbClr val="096AEE"/>
              </a:solidFill>
              <a:latin typeface="배달의민족 도현 OTF" charset="0"/>
              <a:ea typeface="배달의민족 도현 OTF" charset="0"/>
            </a:endParaRPr>
          </a:p>
        </p:txBody>
      </p:sp>
      <p:sp>
        <p:nvSpPr>
          <p:cNvPr id="466" name="Project description"/>
          <p:cNvSpPr txBox="1">
            <a:spLocks/>
          </p:cNvSpPr>
          <p:nvPr>
            <p:ph type="title"/>
          </p:nvPr>
        </p:nvSpPr>
        <p:spPr>
          <a:xfrm rot="0">
            <a:off x="1369695" y="3116580"/>
            <a:ext cx="10264775" cy="416560"/>
          </a:xfrm>
          <a:prstGeom prst="rect"/>
          <a:ln w="12700" cap="flat" cmpd="sng">
            <a:prstDash/>
            <a:miter lim="800000"/>
          </a:ln>
        </p:spPr>
        <p:txBody>
          <a:bodyPr wrap="square" lIns="0" tIns="0" rIns="0" bIns="0" numCol="1" vert="horz" anchor="ctr">
            <a:noAutofit/>
          </a:bodyPr>
          <a:lstStyle/>
          <a:p>
            <a:pPr marL="0" indent="0" algn="ctr" fontAlgn="auto" defTabSz="584200">
              <a:lnSpc>
                <a:spcPct val="100000"/>
              </a:lnSpc>
              <a:spcBef>
                <a:spcPts val="0"/>
              </a:spcBef>
              <a:spcAft>
                <a:spcPts val="0"/>
              </a:spcAft>
              <a:buFontTx/>
              <a:buNone/>
            </a:pPr>
            <a:r>
              <a:rPr lang="en-US" altLang="ko-KR" sz="3500" cap="none" dirty="0" smtClean="0" b="0" strike="noStrike">
                <a:latin typeface="Impact" charset="0"/>
                <a:ea typeface="Impact" charset="0"/>
              </a:rPr>
              <a:t>Model</a:t>
            </a:r>
            <a:endParaRPr lang="ko-KR" altLang="en-US" sz="3500" cap="all" dirty="0" smtClean="0" b="0" strike="noStrike">
              <a:ln w="9525" cap="flat" cmpd="sng">
                <a:noFill/>
                <a:prstDash/>
              </a:ln>
              <a:latin typeface="Impact" charset="0"/>
              <a:ea typeface="Impact" charset="0"/>
            </a:endParaRPr>
          </a:p>
        </p:txBody>
      </p:sp>
      <p:sp>
        <p:nvSpPr>
          <p:cNvPr id="467" name="텍스트 상자 466"/>
          <p:cNvSpPr txBox="1">
            <a:spLocks/>
          </p:cNvSpPr>
          <p:nvPr/>
        </p:nvSpPr>
        <p:spPr>
          <a:xfrm rot="0">
            <a:off x="1384300" y="3873500"/>
            <a:ext cx="10249535" cy="3893185"/>
          </a:xfrm>
          <a:prstGeom prst="rect"/>
          <a:noFill/>
          <a:ln w="0">
            <a:noFill/>
            <a:prstDash/>
          </a:ln>
        </p:spPr>
        <p:txBody>
          <a:bodyPr wrap="square" lIns="89535" tIns="46355" rIns="89535" bIns="46355" vert="horz" anchor="t">
            <a:spAutoFit/>
          </a:bodyPr>
          <a:lstStyle/>
          <a:p>
            <a:pPr marL="0" indent="0" algn="l" fontAlgn="auto" defTabSz="584200">
              <a:lnSpc>
                <a:spcPct val="100000"/>
              </a:lnSpc>
              <a:spcBef>
                <a:spcPts val="0"/>
              </a:spcBef>
              <a:spcAft>
                <a:spcPts val="0"/>
              </a:spcAft>
              <a:buFontTx/>
              <a:buNone/>
            </a:pPr>
            <a:r>
              <a:rPr lang="en-US" altLang="ko-KR" sz="3500" cap="none" dirty="0" smtClean="0" b="0" strike="noStrike">
                <a:ln w="9525" cap="flat" cmpd="sng">
                  <a:noFill/>
                  <a:prstDash/>
                </a:ln>
                <a:latin typeface="Impact" charset="0"/>
                <a:ea typeface="Impact" charset="0"/>
              </a:rPr>
              <a:t>Model</a:t>
            </a:r>
            <a:endParaRPr lang="ko-KR" altLang="en-US" sz="3500" cap="none" dirty="0" smtClean="0" b="0" strike="noStrike">
              <a:ln w="9525" cap="flat" cmpd="sng">
                <a:noFill/>
                <a:prstDash/>
              </a:ln>
              <a:latin typeface="Impact" charset="0"/>
              <a:ea typeface="Impact" charset="0"/>
            </a:endParaRPr>
          </a:p>
          <a:p>
            <a:pPr marL="0" indent="0" algn="l" fontAlgn="auto" defTabSz="508000">
              <a:lnSpc>
                <a:spcPct val="100000"/>
              </a:lnSpc>
              <a:spcBef>
                <a:spcPts val="0"/>
              </a:spcBef>
              <a:spcAft>
                <a:spcPts val="0"/>
              </a:spcAft>
              <a:buFontTx/>
              <a:buNone/>
            </a:pPr>
            <a:r>
              <a:rPr lang="en-US" altLang="ko-KR" sz="2500" cap="none" dirty="0" smtClean="0" b="0" strike="noStrike">
                <a:ln w="9525" cap="flat" cmpd="sng">
                  <a:noFill/>
                  <a:prstDash/>
                </a:ln>
                <a:latin typeface="Impact" charset="0"/>
                <a:ea typeface="Impact" charset="0"/>
              </a:rPr>
              <a:t>백그라운드에서 동작하는 로직을 처리합니다.</a:t>
            </a:r>
            <a:endParaRPr lang="ko-KR" altLang="en-US" sz="2500" cap="none" dirty="0" smtClean="0" b="0" strike="noStrike">
              <a:ln w="9525" cap="flat" cmpd="sng">
                <a:noFill/>
                <a:prstDash/>
              </a:ln>
              <a:latin typeface="Impact" charset="0"/>
              <a:ea typeface="Impact" charset="0"/>
            </a:endParaRPr>
          </a:p>
          <a:p>
            <a:pPr marL="0" indent="0" algn="l" fontAlgn="auto" defTabSz="508000">
              <a:lnSpc>
                <a:spcPct val="10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모델은 데이터를 가지고 있는 객체 또는 </a:t>
            </a:r>
            <a:r>
              <a:rPr lang="en-US" altLang="ko-KR" sz="1800" cap="none" dirty="0" smtClean="0" u="sng" b="0" strike="noStrike">
                <a:ln w="9525" cap="flat" cmpd="sng">
                  <a:noFill/>
                  <a:prstDash/>
                </a:ln>
                <a:latin typeface="Impact" charset="0"/>
                <a:ea typeface="Impact" charset="0"/>
              </a:rPr>
              <a:t>JAVA POJO</a:t>
            </a:r>
            <a:r>
              <a:rPr lang="en-US" altLang="ko-KR" sz="1800" cap="none" dirty="0" smtClean="0" b="0" strike="noStrike">
                <a:ln w="9525" cap="flat" cmpd="sng">
                  <a:noFill/>
                  <a:prstDash/>
                </a:ln>
                <a:latin typeface="Impact" charset="0"/>
                <a:ea typeface="Impact" charset="0"/>
              </a:rPr>
              <a:t>라고 부름.</a:t>
            </a:r>
            <a:endParaRPr lang="ko-KR" altLang="en-US" sz="1800" cap="none" dirty="0" smtClean="0" b="0" strike="noStrike">
              <a:ln w="9525" cap="flat" cmpd="sng">
                <a:noFill/>
                <a:prstDash/>
              </a:ln>
              <a:latin typeface="Impact" charset="0"/>
              <a:ea typeface="Impact" charset="0"/>
            </a:endParaRPr>
          </a:p>
          <a:p>
            <a:pPr marL="0" indent="0" algn="l" fontAlgn="auto" defTabSz="508000">
              <a:lnSpc>
                <a:spcPct val="10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데이터가 바뀌었을 때 컨트롤러의 데이터를 업데이트 하는 로직도 포함.</a:t>
            </a:r>
            <a:endParaRPr lang="ko-KR" altLang="en-US" sz="1800" cap="none" dirty="0" smtClean="0" b="0" strike="noStrike">
              <a:ln w="9525" cap="flat" cmpd="sng">
                <a:noFill/>
                <a:prstDash/>
              </a:ln>
              <a:latin typeface="Impact" charset="0"/>
              <a:ea typeface="Impact" charset="0"/>
            </a:endParaRPr>
          </a:p>
          <a:p>
            <a:pPr marL="0" indent="0" algn="l" fontAlgn="auto" defTabSz="508000">
              <a:lnSpc>
                <a:spcPct val="100000"/>
              </a:lnSpc>
              <a:spcBef>
                <a:spcPts val="0"/>
              </a:spcBef>
              <a:spcAft>
                <a:spcPts val="0"/>
              </a:spcAft>
              <a:buFontTx/>
              <a:buNone/>
            </a:pPr>
            <a:endParaRPr lang="ko-KR" altLang="en-US" sz="1800" cap="none" dirty="0" smtClean="0" u="sng" b="0" strike="noStrike">
              <a:ln w="9525" cap="flat" cmpd="sng">
                <a:noFill/>
                <a:prstDash/>
              </a:ln>
              <a:latin typeface="Impact" charset="0"/>
              <a:ea typeface="Impact" charset="0"/>
            </a:endParaRPr>
          </a:p>
          <a:p>
            <a:pPr marL="0" indent="0" algn="l" fontAlgn="auto" defTabSz="508000">
              <a:lnSpc>
                <a:spcPct val="100000"/>
              </a:lnSpc>
              <a:spcBef>
                <a:spcPts val="0"/>
              </a:spcBef>
              <a:spcAft>
                <a:spcPts val="0"/>
              </a:spcAft>
              <a:buFontTx/>
              <a:buNone/>
            </a:pPr>
            <a:r>
              <a:rPr lang="en-US" altLang="ko-KR" sz="2500" cap="none" dirty="0" smtClean="0" u="sng" b="0" strike="noStrike">
                <a:ln w="9525" cap="flat" cmpd="sng">
                  <a:noFill/>
                  <a:prstDash/>
                </a:ln>
                <a:latin typeface="Impact" charset="0"/>
                <a:ea typeface="Impact" charset="0"/>
              </a:rPr>
              <a:t>JAVA POJO란?</a:t>
            </a:r>
            <a:endParaRPr lang="ko-KR" altLang="en-US" sz="2500" cap="none" dirty="0" smtClean="0" u="sng" b="0" strike="noStrike">
              <a:ln w="9525" cap="flat" cmpd="sng">
                <a:noFill/>
                <a:prstDash/>
              </a:ln>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ln w="9525" cap="flat" cmpd="sng">
                  <a:noFill/>
                  <a:prstDash/>
                </a:ln>
                <a:solidFill>
                  <a:srgbClr val="000000"/>
                </a:solidFill>
                <a:latin typeface="Impact" charset="0"/>
                <a:ea typeface="Impact" charset="0"/>
              </a:rPr>
              <a:t>마틴파울러 2000년 어느 컨퍼런스의 발표를 준비하면서 처음 만들어낸 말이다. </a:t>
            </a:r>
            <a:endParaRPr lang="ko-KR" altLang="en-US" sz="1800" cap="none" dirty="0" smtClean="0" b="0" strike="noStrike">
              <a:ln w="9525" cap="flat" cmpd="sng">
                <a:noFill/>
                <a:prstDash/>
              </a:ln>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ln w="9525" cap="flat" cmpd="sng">
                  <a:noFill/>
                  <a:prstDash/>
                </a:ln>
                <a:solidFill>
                  <a:srgbClr val="000000"/>
                </a:solidFill>
                <a:latin typeface="Impact" charset="0"/>
                <a:ea typeface="Impact" charset="0"/>
              </a:rPr>
              <a:t>마틴파울러는 EJB보다 단순한 자바 오브젝트에 도메인 로직을 넣어</a:t>
            </a:r>
            <a:endParaRPr lang="ko-KR" altLang="en-US" sz="1800" cap="none" dirty="0" smtClean="0" b="0" strike="noStrike">
              <a:ln w="9525" cap="flat" cmpd="sng">
                <a:noFill/>
                <a:prstDash/>
              </a:ln>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ln w="9525" cap="flat" cmpd="sng">
                  <a:noFill/>
                  <a:prstDash/>
                </a:ln>
                <a:solidFill>
                  <a:srgbClr val="000000"/>
                </a:solidFill>
                <a:latin typeface="Impact" charset="0"/>
                <a:ea typeface="Impact" charset="0"/>
              </a:rPr>
              <a:t>사용하는 것이 여러가지 장점이 있는데도 사람들은 평범한 자바오브젝트를</a:t>
            </a:r>
            <a:endParaRPr lang="ko-KR" altLang="en-US" sz="1800" cap="none" dirty="0" smtClean="0" b="0" strike="noStrike">
              <a:ln w="9525" cap="flat" cmpd="sng">
                <a:noFill/>
                <a:prstDash/>
              </a:ln>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ln w="9525" cap="flat" cmpd="sng">
                  <a:noFill/>
                  <a:prstDash/>
                </a:ln>
                <a:solidFill>
                  <a:srgbClr val="000000"/>
                </a:solidFill>
                <a:latin typeface="Impact" charset="0"/>
                <a:ea typeface="Impact" charset="0"/>
              </a:rPr>
              <a:t>사용하기를 꺼려하는지에 의문을 가졌다. </a:t>
            </a:r>
            <a:endParaRPr lang="ko-KR" altLang="en-US" sz="1800" cap="none" dirty="0" smtClean="0" b="0" strike="noStrike">
              <a:ln w="9525" cap="flat" cmpd="sng">
                <a:noFill/>
                <a:prstDash/>
              </a:ln>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ln w="9525" cap="flat" cmpd="sng">
                  <a:noFill/>
                  <a:prstDash/>
                </a:ln>
                <a:solidFill>
                  <a:srgbClr val="000000"/>
                </a:solidFill>
                <a:latin typeface="Impact" charset="0"/>
                <a:ea typeface="Impact" charset="0"/>
              </a:rPr>
              <a:t>자바오브젝트는 그럴싸한 이름이 없어서 사용을 주저하는 것이라는 결론을 내리고</a:t>
            </a:r>
            <a:endParaRPr lang="ko-KR" altLang="en-US" sz="1800" cap="none" dirty="0" smtClean="0" b="0" strike="noStrike">
              <a:ln w="9525" cap="flat" cmpd="sng">
                <a:noFill/>
                <a:prstDash/>
              </a:ln>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ln w="9525" cap="flat" cmpd="sng">
                  <a:noFill/>
                  <a:prstDash/>
                </a:ln>
                <a:solidFill>
                  <a:srgbClr val="000000"/>
                </a:solidFill>
                <a:latin typeface="Impact" charset="0"/>
                <a:ea typeface="Impact" charset="0"/>
              </a:rPr>
              <a:t>그때 만든 단어가POJO라는 용어이다. </a:t>
            </a:r>
            <a:endParaRPr lang="ko-KR" altLang="en-US" sz="1800" cap="none" dirty="0" smtClean="0" b="0" strike="noStrike">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75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64" name="텍스트 개체 틀 463"/>
          <p:cNvSpPr txBox="1">
            <a:spLocks/>
          </p:cNvSpPr>
          <p:nvPr>
            <p:ph type="body" idx="1"/>
          </p:nvPr>
        </p:nvSpPr>
        <p:spPr>
          <a:xfrm rot="0">
            <a:off x="1370330" y="4964430"/>
            <a:ext cx="10264775" cy="2907665"/>
          </a:xfrm>
          <a:ln w="12700" cap="flat" cmpd="sng">
            <a:prstDash/>
            <a:miter lim="800000"/>
          </a:ln>
        </p:spPr>
        <p:txBody>
          <a:bodyPr wrap="square" lIns="0" tIns="0" rIns="0" bIns="0" vert="horz" anchor="t">
            <a:noAutofit/>
          </a:bodyPr>
          <a:lstStyle/>
          <a:p>
            <a:pPr marL="0" indent="0" algn="l" fontAlgn="auto" defTabSz="584200">
              <a:lnSpc>
                <a:spcPct val="120000"/>
              </a:lnSpc>
              <a:spcBef>
                <a:spcPts val="0"/>
              </a:spcBef>
              <a:spcAft>
                <a:spcPts val="0"/>
              </a:spcAft>
              <a:buFontTx/>
              <a:buNone/>
            </a:pPr>
            <a:r>
              <a:rPr lang="en-US" altLang="ko-KR" sz="1400" cap="none" dirty="0" smtClean="0" b="0" strike="noStrike">
                <a:ln w="9525" cap="flat" cmpd="sng">
                  <a:noFill/>
                  <a:prstDash/>
                </a:ln>
                <a:latin typeface="Avenir Next Ultra Light" charset="0"/>
                <a:ea typeface="Avenir Next Ultra Light" charset="0"/>
              </a:rPr>
              <a:t>마스터 텍스트 스타일을 편집합니다</a:t>
            </a:r>
            <a:endParaRPr lang="ko-KR" altLang="en-US" sz="1400" cap="none" dirty="0" smtClean="0" b="0" strike="noStrike">
              <a:ln w="9525" cap="flat" cmpd="sng">
                <a:noFill/>
                <a:prstDash/>
              </a:ln>
              <a:latin typeface="Avenir Next Ultra Light" charset="0"/>
              <a:ea typeface="Avenir Next Ultra Light" charset="0"/>
            </a:endParaRPr>
          </a:p>
          <a:p>
            <a:pPr marL="0" indent="0" algn="l" fontAlgn="auto" defTabSz="584200">
              <a:lnSpc>
                <a:spcPct val="120000"/>
              </a:lnSpc>
              <a:spcBef>
                <a:spcPts val="0"/>
              </a:spcBef>
              <a:spcAft>
                <a:spcPts val="0"/>
              </a:spcAft>
              <a:buFontTx/>
              <a:buNone/>
            </a:pPr>
            <a:r>
              <a:rPr lang="en-US" altLang="ko-KR" sz="1400" cap="none" dirty="0" smtClean="0" b="0" strike="noStrike">
                <a:ln w="9525" cap="flat" cmpd="sng">
                  <a:noFill/>
                  <a:prstDash/>
                </a:ln>
                <a:latin typeface="Avenir Next Ultra Light" charset="0"/>
                <a:ea typeface="Avenir Next Ultra Light" charset="0"/>
              </a:rPr>
              <a:t>둘째 수준</a:t>
            </a:r>
            <a:endParaRPr lang="ko-KR" altLang="en-US" sz="1400" cap="none" dirty="0" smtClean="0" b="0" strike="noStrike">
              <a:ln w="9525" cap="flat" cmpd="sng">
                <a:noFill/>
                <a:prstDash/>
              </a:ln>
              <a:latin typeface="Avenir Next Ultra Light" charset="0"/>
              <a:ea typeface="Avenir Next Ultra Light" charset="0"/>
            </a:endParaRPr>
          </a:p>
          <a:p>
            <a:pPr marL="0" indent="0" algn="l" fontAlgn="auto" defTabSz="584200">
              <a:lnSpc>
                <a:spcPct val="120000"/>
              </a:lnSpc>
              <a:spcBef>
                <a:spcPts val="0"/>
              </a:spcBef>
              <a:spcAft>
                <a:spcPts val="0"/>
              </a:spcAft>
              <a:buFontTx/>
              <a:buNone/>
            </a:pPr>
            <a:r>
              <a:rPr lang="en-US" altLang="ko-KR" sz="1400" cap="none" dirty="0" smtClean="0" b="0" strike="noStrike">
                <a:ln w="9525" cap="flat" cmpd="sng">
                  <a:noFill/>
                  <a:prstDash/>
                </a:ln>
                <a:latin typeface="Avenir Next Ultra Light" charset="0"/>
                <a:ea typeface="Avenir Next Ultra Light" charset="0"/>
              </a:rPr>
              <a:t>셋째 수준</a:t>
            </a:r>
            <a:endParaRPr lang="ko-KR" altLang="en-US" sz="1400" cap="none" dirty="0" smtClean="0" b="0" strike="noStrike">
              <a:ln w="9525" cap="flat" cmpd="sng">
                <a:noFill/>
                <a:prstDash/>
              </a:ln>
              <a:latin typeface="Avenir Next Ultra Light" charset="0"/>
              <a:ea typeface="Avenir Next Ultra Light" charset="0"/>
            </a:endParaRPr>
          </a:p>
          <a:p>
            <a:pPr marL="0" indent="0" algn="l" fontAlgn="auto" defTabSz="584200">
              <a:lnSpc>
                <a:spcPct val="120000"/>
              </a:lnSpc>
              <a:spcBef>
                <a:spcPts val="0"/>
              </a:spcBef>
              <a:spcAft>
                <a:spcPts val="0"/>
              </a:spcAft>
              <a:buFontTx/>
              <a:buNone/>
            </a:pPr>
            <a:r>
              <a:rPr lang="en-US" altLang="ko-KR" sz="1400" cap="none" dirty="0" smtClean="0" b="0" strike="noStrike">
                <a:ln w="9525" cap="flat" cmpd="sng">
                  <a:noFill/>
                  <a:prstDash/>
                </a:ln>
                <a:latin typeface="Avenir Next Ultra Light" charset="0"/>
                <a:ea typeface="Avenir Next Ultra Light" charset="0"/>
              </a:rPr>
              <a:t>넷째 수준</a:t>
            </a:r>
            <a:endParaRPr lang="ko-KR" altLang="en-US" sz="1400" cap="none" dirty="0" smtClean="0" b="0" strike="noStrike">
              <a:ln w="9525" cap="flat" cmpd="sng">
                <a:noFill/>
                <a:prstDash/>
              </a:ln>
              <a:latin typeface="Avenir Next Ultra Light" charset="0"/>
              <a:ea typeface="Avenir Next Ultra Light" charset="0"/>
            </a:endParaRPr>
          </a:p>
          <a:p>
            <a:pPr marL="0" indent="0" algn="l" fontAlgn="auto" defTabSz="584200">
              <a:lnSpc>
                <a:spcPct val="120000"/>
              </a:lnSpc>
              <a:spcBef>
                <a:spcPts val="0"/>
              </a:spcBef>
              <a:spcAft>
                <a:spcPts val="0"/>
              </a:spcAft>
              <a:buFontTx/>
              <a:buNone/>
            </a:pPr>
            <a:r>
              <a:rPr lang="en-US" altLang="ko-KR" sz="1400" cap="none" dirty="0" smtClean="0" b="0" strike="noStrike">
                <a:ln w="9525" cap="flat" cmpd="sng">
                  <a:noFill/>
                  <a:prstDash/>
                </a:ln>
                <a:latin typeface="Avenir Next Ultra Light" charset="0"/>
                <a:ea typeface="Avenir Next Ultra Light" charset="0"/>
              </a:rPr>
              <a:t>다섯째 수준</a:t>
            </a:r>
            <a:endParaRPr lang="ko-KR" altLang="en-US" sz="1400" cap="none" dirty="0" smtClean="0" b="0" strike="noStrike">
              <a:ln w="9525" cap="flat" cmpd="sng">
                <a:noFill/>
                <a:prstDash/>
              </a:ln>
              <a:latin typeface="Avenir Next Ultra Light" charset="0"/>
              <a:ea typeface="Avenir Next Ultra Light" charset="0"/>
            </a:endParaRPr>
          </a:p>
        </p:txBody>
      </p:sp>
      <p:sp>
        <p:nvSpPr>
          <p:cNvPr id="2" name="직사각형 1"/>
          <p:cNvSpPr>
            <a:spLocks/>
          </p:cNvSpPr>
          <p:nvPr/>
        </p:nvSpPr>
        <p:spPr>
          <a:xfrm rot="0">
            <a:off x="1184910" y="3738880"/>
            <a:ext cx="10649585" cy="4133215"/>
          </a:xfrm>
          <a:prstGeom prst="rect"/>
          <a:solidFill>
            <a:schemeClr val="bg1"/>
          </a:solidFill>
          <a:ln w="0">
            <a:noFill/>
            <a:prstDash/>
          </a:ln>
          <a:effectLst>
            <a:outerShdw sx="100000" sy="100000" blurRad="622300" dist="698500" dir="2700000" rotWithShape="0" algn="tl">
              <a:schemeClr val="bg1">
                <a:lumMod val="85000"/>
                <a:alpha val="51764"/>
              </a:schemeClr>
            </a:outerShdw>
          </a:effectLst>
          <a:sp3d prstMaterial="warmMatte"/>
        </p:spPr>
        <p:style>
          <a:lnRef idx="0"/>
          <a:fillRef idx="0"/>
          <a:effectRef idx="0"/>
          <a:fontRef idx="minor"/>
        </p:style>
        <p:txBody>
          <a:bodyPr wrap="square" lIns="0" tIns="0" rIns="0" bIns="0" vert="horz" anchor="ctr">
            <a:spAutoFit/>
          </a:bodyPr>
          <a:lstStyle/>
          <a:p>
            <a:pPr marL="0" indent="0" algn="ctr" fontAlgn="auto" defTabSz="584200" eaLnBrk="0" latinLnBrk="0" hangingPunct="0">
              <a:lnSpc>
                <a:spcPct val="100000"/>
              </a:lnSpc>
              <a:spcBef>
                <a:spcPts val="0"/>
              </a:spcBef>
              <a:spcAft>
                <a:spcPts val="0"/>
              </a:spcAft>
              <a:buFontTx/>
              <a:buNone/>
            </a:pPr>
            <a:endParaRPr lang="ko-KR" altLang="en-US" sz="4200" cap="none" dirty="0" smtClean="0" b="0" strike="noStrike">
              <a:ln w="9525" cap="flat" cmpd="sng">
                <a:noFill/>
                <a:prstDash/>
              </a:ln>
              <a:solidFill>
                <a:srgbClr val="000000"/>
              </a:solidFill>
              <a:latin typeface="Gill Sans" charset="0"/>
              <a:ea typeface="Gill Sans" charset="0"/>
            </a:endParaRPr>
          </a:p>
        </p:txBody>
      </p:sp>
      <p:sp>
        <p:nvSpPr>
          <p:cNvPr id="463" name="슬라이드 번호 개체 틀 462"/>
          <p:cNvSpPr txBox="1">
            <a:spLocks/>
          </p:cNvSpPr>
          <p:nvPr>
            <p:ph type="sldNum" idx="2"/>
          </p:nvPr>
        </p:nvSpPr>
        <p:spPr>
          <a:xfrm rot="0">
            <a:off x="6176645" y="1344295"/>
            <a:ext cx="635635" cy="1845945"/>
          </a:xfrm>
          <a:prstGeom prst="rect"/>
          <a:ln w="12700" cap="flat" cmpd="sng">
            <a:prstDash/>
            <a:miter lim="800000"/>
          </a:ln>
        </p:spPr>
        <p:txBody>
          <a:bodyPr wrap="none" lIns="0" tIns="0" rIns="0" bIns="0" vert="horz" anchor="ctr">
            <a:spAutoFit/>
          </a:bodyPr>
          <a:lstStyle/>
          <a:p>
            <a:pPr marL="0" indent="0" algn="ctr" fontAlgn="auto" defTabSz="584200" eaLnBrk="0" latinLnBrk="0">
              <a:lnSpc>
                <a:spcPct val="100000"/>
              </a:lnSpc>
              <a:spcBef>
                <a:spcPts val="0"/>
              </a:spcBef>
              <a:spcAft>
                <a:spcPts val="0"/>
              </a:spcAft>
              <a:buFontTx/>
              <a:buNone/>
            </a:pPr>
            <a:r>
              <a:rPr lang="en-US" altLang="ko-KR" sz="12000" cap="all" spc="-995" dirty="0" smtClean="0" b="0" strike="noStrike">
                <a:ln w="9525" cap="flat" cmpd="sng">
                  <a:noFill/>
                  <a:prstDash/>
                </a:ln>
                <a:solidFill>
                  <a:srgbClr val="096AEE"/>
                </a:solidFill>
                <a:latin typeface="배달의민족 도현 OTF" charset="0"/>
                <a:ea typeface="배달의민족 도현 OTF" charset="0"/>
              </a:rPr>
              <a:t>2</a:t>
            </a:r>
            <a:endParaRPr lang="ko-KR" altLang="en-US" sz="12000" cap="all" dirty="0" smtClean="0" b="0" strike="noStrike">
              <a:ln w="9525" cap="flat" cmpd="sng">
                <a:noFill/>
                <a:prstDash/>
              </a:ln>
              <a:solidFill>
                <a:srgbClr val="096AEE"/>
              </a:solidFill>
              <a:latin typeface="배달의민족 도현 OTF" charset="0"/>
              <a:ea typeface="배달의민족 도현 OTF" charset="0"/>
            </a:endParaRPr>
          </a:p>
        </p:txBody>
      </p:sp>
      <p:sp>
        <p:nvSpPr>
          <p:cNvPr id="466" name="텍스트 개체 틀 465"/>
          <p:cNvSpPr txBox="1">
            <a:spLocks/>
          </p:cNvSpPr>
          <p:nvPr>
            <p:ph type="title"/>
          </p:nvPr>
        </p:nvSpPr>
        <p:spPr>
          <a:xfrm rot="0">
            <a:off x="1369695" y="3091180"/>
            <a:ext cx="10264775" cy="416560"/>
          </a:xfrm>
          <a:prstGeom prst="rect"/>
          <a:ln w="12700" cap="flat" cmpd="sng">
            <a:prstDash/>
            <a:miter lim="800000"/>
          </a:ln>
        </p:spPr>
        <p:txBody>
          <a:bodyPr wrap="square" lIns="0" tIns="0" rIns="0" bIns="0" vert="horz" anchor="ctr">
            <a:noAutofit/>
          </a:bodyPr>
          <a:lstStyle/>
          <a:p>
            <a:pPr marL="0" indent="0" algn="ctr" fontAlgn="auto" defTabSz="584200">
              <a:lnSpc>
                <a:spcPct val="100000"/>
              </a:lnSpc>
              <a:spcBef>
                <a:spcPts val="0"/>
              </a:spcBef>
              <a:spcAft>
                <a:spcPts val="0"/>
              </a:spcAft>
              <a:buFontTx/>
              <a:buNone/>
            </a:pPr>
            <a:r>
              <a:rPr lang="en-US" altLang="ko-KR" sz="3500" cap="none" dirty="0" smtClean="0" b="0" strike="noStrike">
                <a:latin typeface="Impact" charset="0"/>
                <a:ea typeface="Impact" charset="0"/>
              </a:rPr>
              <a:t>View &amp; Controller</a:t>
            </a:r>
            <a:endParaRPr lang="ko-KR" altLang="en-US" sz="3500" cap="all" dirty="0" smtClean="0" b="0" strike="noStrike">
              <a:ln w="9525" cap="flat" cmpd="sng">
                <a:noFill/>
                <a:prstDash/>
              </a:ln>
              <a:latin typeface="Impact" charset="0"/>
              <a:ea typeface="Impact" charset="0"/>
            </a:endParaRPr>
          </a:p>
        </p:txBody>
      </p:sp>
      <p:sp>
        <p:nvSpPr>
          <p:cNvPr id="467" name="텍스트 상자 466"/>
          <p:cNvSpPr txBox="1">
            <a:spLocks/>
          </p:cNvSpPr>
          <p:nvPr/>
        </p:nvSpPr>
        <p:spPr>
          <a:xfrm rot="0">
            <a:off x="1371600" y="3886200"/>
            <a:ext cx="10466070" cy="3709670"/>
          </a:xfrm>
          <a:prstGeom prst="rect"/>
          <a:noFill/>
        </p:spPr>
        <p:txBody>
          <a:bodyPr wrap="square" lIns="0" tIns="0" rIns="0" bIns="0" numCol="1" vert="horz" anchor="t">
            <a:noAutofit/>
          </a:bodyPr>
          <a:lstStyle/>
          <a:p>
            <a:pPr marL="0" indent="0" algn="l" fontAlgn="auto" defTabSz="508000" eaLnBrk="0" latinLnBrk="0">
              <a:lnSpc>
                <a:spcPct val="100000"/>
              </a:lnSpc>
              <a:spcBef>
                <a:spcPts val="0"/>
              </a:spcBef>
              <a:spcAft>
                <a:spcPts val="0"/>
              </a:spcAft>
              <a:buFontTx/>
              <a:buNone/>
            </a:pPr>
            <a:r>
              <a:rPr lang="en-US" altLang="ko-KR" sz="3500" cap="none" dirty="0" smtClean="0" b="0" strike="noStrike">
                <a:ln w="9525" cap="flat" cmpd="sng">
                  <a:noFill/>
                  <a:prstDash/>
                </a:ln>
                <a:latin typeface="Impact" charset="0"/>
                <a:ea typeface="Impact" charset="0"/>
              </a:rPr>
              <a:t>View </a:t>
            </a:r>
            <a:endParaRPr lang="ko-KR" altLang="en-US" sz="35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2500" cap="none" dirty="0" smtClean="0" b="0" strike="noStrike">
                <a:ln w="9525" cap="flat" cmpd="sng">
                  <a:noFill/>
                  <a:prstDash/>
                </a:ln>
                <a:latin typeface="Impact" charset="0"/>
                <a:ea typeface="Impact" charset="0"/>
              </a:rPr>
              <a:t>사용자가 보게 될 결과 화면을 출력합니다.</a:t>
            </a:r>
            <a:endParaRPr lang="ko-KR" altLang="en-US" sz="25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데이터가 어플리케이션상에서 UI에 어떻게 나타날지에 관련된 코드덩어리</a:t>
            </a:r>
            <a:endParaRPr lang="ko-KR" altLang="en-US" sz="18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endParaRPr lang="ko-KR" altLang="en-US" sz="18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3500" cap="none" dirty="0" smtClean="0" b="0" strike="noStrike">
                <a:ln w="9525" cap="flat" cmpd="sng">
                  <a:noFill/>
                  <a:prstDash/>
                </a:ln>
                <a:latin typeface="Impact" charset="0"/>
                <a:ea typeface="Impact" charset="0"/>
              </a:rPr>
              <a:t>Controller</a:t>
            </a:r>
            <a:endParaRPr lang="ko-KR" altLang="en-US" sz="35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2500" cap="none" dirty="0" smtClean="0" b="0" strike="noStrike">
                <a:ln w="9525" cap="flat" cmpd="sng">
                  <a:noFill/>
                  <a:prstDash/>
                </a:ln>
                <a:latin typeface="Impact" charset="0"/>
                <a:ea typeface="Impact" charset="0"/>
              </a:rPr>
              <a:t>사용자의 입력처리와 흐름제어를 담당합니다.</a:t>
            </a:r>
            <a:endParaRPr lang="ko-KR" altLang="en-US" sz="25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1700" cap="none" dirty="0" smtClean="0" b="0" strike="noStrike">
                <a:ln w="9525" cap="flat" cmpd="sng">
                  <a:noFill/>
                  <a:prstDash/>
                </a:ln>
                <a:latin typeface="Impact" charset="0"/>
                <a:ea typeface="Impact" charset="0"/>
              </a:rPr>
              <a:t>컨트롤러는 모델과 뷰 객체를 활용해서 멤버함수를 만듬. </a:t>
            </a:r>
            <a:endParaRPr lang="ko-KR" altLang="en-US" sz="17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1700" cap="none" dirty="0" smtClean="0" b="0" strike="noStrike">
                <a:ln w="9525" cap="flat" cmpd="sng">
                  <a:noFill/>
                  <a:prstDash/>
                </a:ln>
                <a:latin typeface="Impact" charset="0"/>
                <a:ea typeface="Impact" charset="0"/>
              </a:rPr>
              <a:t>역할은 어플리케이션에서 사용할 인터페이스 함수(^2)들을 제공하기도 함</a:t>
            </a:r>
            <a:endParaRPr lang="ko-KR" altLang="en-US" sz="17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endParaRPr lang="ko-KR" altLang="en-US" sz="17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1700" cap="none" dirty="0" smtClean="0" b="0" strike="noStrike">
                <a:ln w="9525" cap="flat" cmpd="sng">
                  <a:noFill/>
                  <a:prstDash/>
                </a:ln>
                <a:latin typeface="Impact" charset="0"/>
                <a:ea typeface="Impact" charset="0"/>
              </a:rPr>
              <a:t>어플리케이션에서 데이터와 관련된 작업을 하고 싶다면 </a:t>
            </a:r>
            <a:endParaRPr lang="ko-KR" altLang="en-US" sz="17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1700" cap="none" dirty="0" smtClean="0" b="0" strike="noStrike">
                <a:ln w="9525" cap="flat" cmpd="sng">
                  <a:noFill/>
                  <a:prstDash/>
                </a:ln>
                <a:latin typeface="Impact" charset="0"/>
                <a:ea typeface="Impact" charset="0"/>
              </a:rPr>
              <a:t>모델,뷰 객체는 건드릴 필요 없이 컨트롤러 객체만 가지고 놀면 된다는 의미이다.</a:t>
            </a:r>
            <a:endParaRPr lang="ko-KR" altLang="en-US" sz="1700" cap="none" dirty="0" smtClean="0" b="0" strike="noStrike">
              <a:ln w="9525" cap="flat" cmpd="sng">
                <a:noFill/>
                <a:prstDash/>
              </a:ln>
              <a:latin typeface="Impact" charset="0"/>
              <a:ea typeface="Impact" charset="0"/>
            </a:endParaRPr>
          </a:p>
        </p:txBody>
      </p:sp>
    </p:spTree>
  </p:cSld>
  <p:clrMapOvr>
    <a:masterClrMapping/>
  </p:clrMapOvr>
  <mc:AlternateContent xmlns:mc="http://schemas.openxmlformats.org/markup-compatibility/2006">
    <mc:Choice xmlns:p14="http://schemas.microsoft.com/office/powerpoint/2010/main" Requires="p14">
      <p:transition spd="slow" p14:dur="75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64" name="텍스트 개체 틀 463"/>
          <p:cNvSpPr txBox="1">
            <a:spLocks/>
          </p:cNvSpPr>
          <p:nvPr>
            <p:ph type="body" idx="1"/>
          </p:nvPr>
        </p:nvSpPr>
        <p:spPr>
          <a:xfrm rot="0">
            <a:off x="1370330" y="3883025"/>
            <a:ext cx="10264775" cy="3836670"/>
          </a:xfrm>
          <a:ln w="12700" cap="flat" cmpd="sng">
            <a:prstDash/>
            <a:miter lim="800000"/>
          </a:ln>
        </p:spPr>
        <p:txBody>
          <a:bodyPr wrap="square" lIns="0" tIns="0" rIns="0" bIns="0" vert="horz" anchor="t">
            <a:noAutofit/>
          </a:bodyPr>
          <a:lstStyle/>
          <a:p>
            <a:pPr marL="0" indent="0" algn="l" fontAlgn="auto" defTabSz="508000">
              <a:lnSpc>
                <a:spcPct val="100000"/>
              </a:lnSpc>
              <a:spcBef>
                <a:spcPts val="0"/>
              </a:spcBef>
              <a:spcAft>
                <a:spcPts val="0"/>
              </a:spcAft>
              <a:buFontTx/>
              <a:buNone/>
            </a:pPr>
            <a:r>
              <a:rPr lang="en-US" altLang="ko-KR" sz="2500" cap="none" dirty="0" smtClean="0" b="0" strike="noStrike">
                <a:latin typeface="Impact" charset="0"/>
                <a:ea typeface="Impact" charset="0"/>
              </a:rPr>
              <a:t>백그라운드에서 동작하는 로직을 처리합니다.</a:t>
            </a:r>
            <a:endParaRPr lang="ko-KR" altLang="en-US" sz="25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1800" cap="none" dirty="0" smtClean="0" b="0" strike="noStrike">
                <a:latin typeface="Impact" charset="0"/>
                <a:ea typeface="Impact" charset="0"/>
              </a:rPr>
              <a:t>모델은 데이터를 가지고 있는 객체 또는 </a:t>
            </a:r>
            <a:r>
              <a:rPr lang="en-US" altLang="ko-KR" sz="1800" cap="none" dirty="0" smtClean="0" u="sng" b="0" strike="noStrike">
                <a:latin typeface="Impact" charset="0"/>
                <a:ea typeface="Impact" charset="0"/>
              </a:rPr>
              <a:t>JAVA POJO</a:t>
            </a:r>
            <a:r>
              <a:rPr lang="en-US" altLang="ko-KR" sz="1800" cap="none" dirty="0" smtClean="0" b="0" strike="noStrike">
                <a:latin typeface="Impact" charset="0"/>
                <a:ea typeface="Impact" charset="0"/>
              </a:rPr>
              <a:t>라고 부름.</a:t>
            </a:r>
            <a:endParaRPr lang="ko-KR" altLang="en-US" sz="18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1800" cap="none" dirty="0" smtClean="0" b="0" strike="noStrike">
                <a:latin typeface="Impact" charset="0"/>
                <a:ea typeface="Impact" charset="0"/>
              </a:rPr>
              <a:t>데이터가 바뀌었을 때 컨트롤러의 데이터를 업데이트 하는 로직도 포함.</a:t>
            </a:r>
            <a:endParaRPr lang="ko-KR" altLang="en-US" sz="18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endParaRPr lang="ko-KR" altLang="en-US" sz="1800" cap="none" dirty="0" smtClean="0" u="sng"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2500" cap="none" dirty="0" smtClean="0" u="sng" b="0" strike="noStrike">
                <a:latin typeface="Impact" charset="0"/>
                <a:ea typeface="Impact" charset="0"/>
              </a:rPr>
              <a:t>JAVA POJO란?</a:t>
            </a:r>
            <a:endParaRPr lang="ko-KR" altLang="en-US" sz="2500" cap="none" dirty="0" smtClean="0" u="sng" b="0" strike="noStrike">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마틴파울러 2000년 어느 컨퍼런스의 발표를 준비하면서 처음 만들어낸 말이다. </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마틴파울러는 EJB보다 단순한 자바 오브젝트에 도메인 로직을 넣어</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사용하는 것이 여러가지 장점이 있는데도 사람들은 평범한 자바오브젝트를</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사용하기를 꺼려하는지에 의문을 가졌다. </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자바오브젝트는 그럴싸한 이름이 없어서 사용을 주저하는 것이라는 결론을 내리고</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그때 만든 단어가POJO라는 용어이다. </a:t>
            </a:r>
            <a:r>
              <a:rPr lang="en-US" altLang="ko-KR" sz="1800" cap="none" dirty="0" smtClean="0" b="0" strike="noStrike">
                <a:ln w="9525" cap="flat" cmpd="sng">
                  <a:noFill/>
                  <a:prstDash/>
                </a:ln>
                <a:latin typeface="Impact" charset="0"/>
                <a:ea typeface="Impact" charset="0"/>
              </a:rPr>
              <a:t>텍스트를 입력하십시오</a:t>
            </a:r>
            <a:endParaRPr lang="ko-KR" altLang="en-US" sz="1800" cap="none" dirty="0" smtClean="0" b="0" strike="noStrike">
              <a:ln w="9525" cap="flat" cmpd="sng">
                <a:noFill/>
                <a:prstDash/>
              </a:ln>
              <a:latin typeface="Impact" charset="0"/>
              <a:ea typeface="Impact" charset="0"/>
            </a:endParaRPr>
          </a:p>
        </p:txBody>
      </p:sp>
      <p:sp>
        <p:nvSpPr>
          <p:cNvPr id="2" name="직사각형 1"/>
          <p:cNvSpPr>
            <a:spLocks/>
          </p:cNvSpPr>
          <p:nvPr/>
        </p:nvSpPr>
        <p:spPr>
          <a:xfrm rot="0">
            <a:off x="1184910" y="3738880"/>
            <a:ext cx="10649585" cy="4133215"/>
          </a:xfrm>
          <a:prstGeom prst="rect"/>
          <a:solidFill>
            <a:schemeClr val="bg1"/>
          </a:solidFill>
          <a:ln w="0">
            <a:noFill/>
            <a:prstDash/>
          </a:ln>
          <a:effectLst>
            <a:outerShdw sx="100000" sy="100000" blurRad="622300" dist="698500" dir="2700000" rotWithShape="0" algn="tl">
              <a:schemeClr val="bg1">
                <a:lumMod val="85000"/>
                <a:alpha val="51764"/>
              </a:schemeClr>
            </a:outerShdw>
          </a:effectLst>
          <a:sp3d prstMaterial="warmMatte"/>
        </p:spPr>
        <p:style>
          <a:lnRef idx="0"/>
          <a:fillRef idx="0"/>
          <a:effectRef idx="0"/>
          <a:fontRef idx="minor"/>
        </p:style>
        <p:txBody>
          <a:bodyPr wrap="square" lIns="0" tIns="0" rIns="0" bIns="0" vert="horz" anchor="ctr">
            <a:spAutoFit/>
          </a:bodyPr>
          <a:lstStyle/>
          <a:p>
            <a:pPr marL="0" indent="0" algn="ctr" fontAlgn="auto" defTabSz="584200" eaLnBrk="0" latinLnBrk="0" hangingPunct="0">
              <a:lnSpc>
                <a:spcPct val="100000"/>
              </a:lnSpc>
              <a:spcBef>
                <a:spcPts val="0"/>
              </a:spcBef>
              <a:spcAft>
                <a:spcPts val="0"/>
              </a:spcAft>
              <a:buFontTx/>
              <a:buNone/>
            </a:pPr>
            <a:endParaRPr lang="ko-KR" altLang="en-US" sz="4200" cap="none" dirty="0" smtClean="0" b="0" strike="noStrike">
              <a:ln w="9525" cap="flat" cmpd="sng">
                <a:noFill/>
                <a:prstDash/>
              </a:ln>
              <a:solidFill>
                <a:srgbClr val="000000"/>
              </a:solidFill>
              <a:latin typeface="Gill Sans" charset="0"/>
              <a:ea typeface="Gill Sans" charset="0"/>
            </a:endParaRPr>
          </a:p>
        </p:txBody>
      </p:sp>
      <p:sp>
        <p:nvSpPr>
          <p:cNvPr id="463" name="슬라이드 번호 개체 틀 462"/>
          <p:cNvSpPr txBox="1">
            <a:spLocks/>
          </p:cNvSpPr>
          <p:nvPr>
            <p:ph type="sldNum" idx="2"/>
          </p:nvPr>
        </p:nvSpPr>
        <p:spPr>
          <a:xfrm rot="0">
            <a:off x="6176645" y="1306195"/>
            <a:ext cx="635635" cy="1845945"/>
          </a:xfrm>
          <a:prstGeom prst="rect"/>
          <a:ln w="12700" cap="flat" cmpd="sng">
            <a:prstDash/>
            <a:miter lim="800000"/>
          </a:ln>
        </p:spPr>
        <p:txBody>
          <a:bodyPr wrap="none" lIns="0" tIns="0" rIns="0" bIns="0" vert="horz" anchor="ctr">
            <a:spAutoFit/>
          </a:bodyPr>
          <a:lstStyle/>
          <a:p>
            <a:pPr marL="0" indent="0" algn="ctr" fontAlgn="auto" defTabSz="584200" eaLnBrk="0" latinLnBrk="0">
              <a:lnSpc>
                <a:spcPct val="100000"/>
              </a:lnSpc>
              <a:spcBef>
                <a:spcPts val="0"/>
              </a:spcBef>
              <a:spcAft>
                <a:spcPts val="0"/>
              </a:spcAft>
              <a:buFontTx/>
              <a:buNone/>
            </a:pPr>
            <a:r>
              <a:rPr lang="en-US" altLang="ko-KR" sz="12000" cap="all" spc="-995" dirty="0" smtClean="0" b="0" strike="noStrike">
                <a:ln w="9525" cap="flat" cmpd="sng">
                  <a:noFill/>
                  <a:prstDash/>
                </a:ln>
                <a:solidFill>
                  <a:srgbClr val="096AEE"/>
                </a:solidFill>
                <a:latin typeface="배달의민족 도현 OTF" charset="0"/>
                <a:ea typeface="배달의민족 도현 OTF" charset="0"/>
              </a:rPr>
              <a:t>3</a:t>
            </a:r>
            <a:endParaRPr lang="ko-KR" altLang="en-US" sz="12000" cap="all" dirty="0" smtClean="0" b="0" strike="noStrike">
              <a:ln w="9525" cap="flat" cmpd="sng">
                <a:noFill/>
                <a:prstDash/>
              </a:ln>
              <a:solidFill>
                <a:srgbClr val="096AEE"/>
              </a:solidFill>
              <a:latin typeface="배달의민족 도현 OTF" charset="0"/>
              <a:ea typeface="배달의민족 도현 OTF" charset="0"/>
            </a:endParaRPr>
          </a:p>
        </p:txBody>
      </p:sp>
      <p:sp>
        <p:nvSpPr>
          <p:cNvPr id="466" name="텍스트 개체 틀 465"/>
          <p:cNvSpPr txBox="1">
            <a:spLocks/>
          </p:cNvSpPr>
          <p:nvPr>
            <p:ph type="title"/>
          </p:nvPr>
        </p:nvSpPr>
        <p:spPr>
          <a:xfrm rot="0">
            <a:off x="1369695" y="3091180"/>
            <a:ext cx="10264775" cy="416560"/>
          </a:xfrm>
          <a:prstGeom prst="rect"/>
          <a:ln w="12700" cap="flat" cmpd="sng">
            <a:prstDash/>
            <a:miter lim="800000"/>
          </a:ln>
        </p:spPr>
        <p:txBody>
          <a:bodyPr wrap="square" lIns="0" tIns="0" rIns="0" bIns="0" vert="horz" anchor="ctr">
            <a:noAutofit/>
          </a:bodyPr>
          <a:lstStyle/>
          <a:p>
            <a:pPr marL="0" indent="0" algn="ctr" fontAlgn="auto" defTabSz="584200">
              <a:lnSpc>
                <a:spcPct val="100000"/>
              </a:lnSpc>
              <a:spcBef>
                <a:spcPts val="0"/>
              </a:spcBef>
              <a:spcAft>
                <a:spcPts val="0"/>
              </a:spcAft>
              <a:buFontTx/>
              <a:buNone/>
            </a:pPr>
            <a:r>
              <a:rPr lang="en-US" altLang="ko-KR" sz="3500" cap="none" dirty="0" smtClean="0" b="0" strike="noStrike">
                <a:latin typeface="Impact" charset="0"/>
                <a:ea typeface="Impact" charset="0"/>
              </a:rPr>
              <a:t>Model 1 &amp; Model 2</a:t>
            </a:r>
            <a:endParaRPr lang="ko-KR" altLang="en-US" sz="3500" cap="all" dirty="0" smtClean="0" b="0" strike="noStrike">
              <a:ln w="9525" cap="flat" cmpd="sng">
                <a:noFill/>
                <a:prstDash/>
              </a:ln>
              <a:latin typeface="Impact" charset="0"/>
              <a:ea typeface="Impact" charset="0"/>
            </a:endParaRPr>
          </a:p>
        </p:txBody>
      </p:sp>
      <p:sp>
        <p:nvSpPr>
          <p:cNvPr id="467" name="텍스트 상자 466"/>
          <p:cNvSpPr txBox="1">
            <a:spLocks/>
          </p:cNvSpPr>
          <p:nvPr/>
        </p:nvSpPr>
        <p:spPr>
          <a:xfrm rot="0">
            <a:off x="1371600" y="4279900"/>
            <a:ext cx="10466070" cy="2477135"/>
          </a:xfrm>
          <a:prstGeom prst="rect"/>
          <a:noFill/>
        </p:spPr>
        <p:txBody>
          <a:bodyPr wrap="square" lIns="0" tIns="0" rIns="0" bIns="0" numCol="1" vert="horz" anchor="t">
            <a:noAutofit/>
          </a:bodyPr>
          <a:lstStyle/>
          <a:p>
            <a:pPr marL="0" indent="0" algn="l" fontAlgn="auto" defTabSz="508000" eaLnBrk="0" latinLnBrk="0">
              <a:lnSpc>
                <a:spcPct val="100000"/>
              </a:lnSpc>
              <a:spcBef>
                <a:spcPts val="0"/>
              </a:spcBef>
              <a:spcAft>
                <a:spcPts val="0"/>
              </a:spcAft>
              <a:buFontTx/>
              <a:buNone/>
            </a:pPr>
            <a:r>
              <a:rPr lang="en-US" altLang="ko-KR" sz="2300" cap="none" dirty="0" smtClean="0" b="0" strike="noStrike">
                <a:ln w="9525" cap="flat" cmpd="sng">
                  <a:noFill/>
                  <a:prstDash/>
                </a:ln>
                <a:latin typeface="Impact" charset="0"/>
                <a:ea typeface="Impact" charset="0"/>
              </a:rPr>
              <a:t>MVC패턴에는 모델1방식과 모델2방식이 존재.</a:t>
            </a:r>
            <a:endParaRPr lang="ko-KR" altLang="en-US" sz="23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endParaRPr lang="ko-KR" altLang="en-US" sz="23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2300" cap="none" dirty="0" smtClean="0" b="0" strike="noStrike">
                <a:ln w="9525" cap="flat" cmpd="sng">
                  <a:noFill/>
                  <a:prstDash/>
                </a:ln>
                <a:latin typeface="Impact" charset="0"/>
                <a:ea typeface="Impact" charset="0"/>
              </a:rPr>
              <a:t>JSP웹사이트 구조는 크게 모델1방식과 모델2 방식으로 나뉩니다. </a:t>
            </a:r>
            <a:endParaRPr lang="ko-KR" altLang="en-US" sz="23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endParaRPr lang="ko-KR" altLang="en-US" sz="23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2300" cap="none" dirty="0" smtClean="0" b="0" strike="noStrike">
                <a:ln w="9525" cap="flat" cmpd="sng">
                  <a:noFill/>
                  <a:prstDash/>
                </a:ln>
                <a:latin typeface="Impact" charset="0"/>
                <a:ea typeface="Impact" charset="0"/>
              </a:rPr>
              <a:t>간단하게 분류하자면 JSP에서 출력과 로직을 전부 처리하느냐(모델1)</a:t>
            </a:r>
            <a:endParaRPr lang="ko-KR" altLang="en-US" sz="23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endParaRPr lang="ko-KR" altLang="en-US" sz="23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2300" cap="none" dirty="0" smtClean="0" b="0" strike="noStrike">
                <a:ln w="9525" cap="flat" cmpd="sng">
                  <a:noFill/>
                  <a:prstDash/>
                </a:ln>
                <a:latin typeface="Impact" charset="0"/>
                <a:ea typeface="Impact" charset="0"/>
              </a:rPr>
              <a:t>JSP에서 출력만 처리하느냐(모델2)로 분류할 수 있다.</a:t>
            </a:r>
            <a:endParaRPr lang="ko-KR" altLang="en-US" sz="2300" cap="none" dirty="0" smtClean="0" b="0" strike="noStrike">
              <a:ln w="9525" cap="flat" cmpd="sng">
                <a:noFill/>
                <a:prstDash/>
              </a:ln>
              <a:latin typeface="Impact" charset="0"/>
              <a:ea typeface="Impact" charset="0"/>
            </a:endParaRPr>
          </a:p>
        </p:txBody>
      </p:sp>
    </p:spTree>
  </p:cSld>
  <p:clrMapOvr>
    <a:masterClrMapping/>
  </p:clrMapOvr>
  <mc:AlternateContent xmlns:mc="http://schemas.openxmlformats.org/markup-compatibility/2006">
    <mc:Choice xmlns:p14="http://schemas.microsoft.com/office/powerpoint/2010/main" Requires="p14">
      <p:transition spd="slow" p14:dur="75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64" name="텍스트 개체 틀 463"/>
          <p:cNvSpPr txBox="1">
            <a:spLocks/>
          </p:cNvSpPr>
          <p:nvPr>
            <p:ph type="body" idx="1"/>
          </p:nvPr>
        </p:nvSpPr>
        <p:spPr>
          <a:xfrm rot="0">
            <a:off x="1370330" y="3883025"/>
            <a:ext cx="10265410" cy="3837305"/>
          </a:xfrm>
          <a:ln w="12700" cap="flat" cmpd="sng">
            <a:prstDash/>
            <a:miter lim="800000"/>
          </a:ln>
        </p:spPr>
        <p:txBody>
          <a:bodyPr wrap="square" lIns="0" tIns="0" rIns="0" bIns="0" numCol="2" vert="horz" anchor="t">
            <a:noAutofit/>
          </a:bodyPr>
          <a:lstStyle/>
          <a:p>
            <a:pPr marL="0" indent="0" algn="l" fontAlgn="auto" defTabSz="508000">
              <a:lnSpc>
                <a:spcPct val="100000"/>
              </a:lnSpc>
              <a:spcBef>
                <a:spcPts val="0"/>
              </a:spcBef>
              <a:spcAft>
                <a:spcPts val="0"/>
              </a:spcAft>
              <a:buFontTx/>
              <a:buNone/>
            </a:pPr>
            <a:r>
              <a:rPr lang="en-US" altLang="ko-KR" sz="2500" cap="none" dirty="0" smtClean="0" b="0" strike="noStrike">
                <a:ln w="9525" cap="flat" cmpd="sng">
                  <a:noFill/>
                  <a:prstDash/>
                </a:ln>
                <a:latin typeface="Impact" charset="0"/>
                <a:ea typeface="Impact" charset="0"/>
              </a:rPr>
              <a:t>백그라운드에서 동작하는 로직을 처리합니다.</a:t>
            </a:r>
            <a:endParaRPr lang="ko-KR" altLang="en-US" sz="2500" cap="none" dirty="0" smtClean="0" b="0" strike="noStrike">
              <a:ln w="9525" cap="flat" cmpd="sng">
                <a:noFill/>
                <a:prstDash/>
              </a:ln>
              <a:latin typeface="Impact" charset="0"/>
              <a:ea typeface="Impact" charset="0"/>
            </a:endParaRPr>
          </a:p>
          <a:p>
            <a:pPr marL="0" indent="0" algn="l" fontAlgn="auto" defTabSz="508000">
              <a:lnSpc>
                <a:spcPct val="10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모델은 데이터를 가지고 있는 객체 또는 </a:t>
            </a:r>
            <a:r>
              <a:rPr lang="en-US" altLang="ko-KR" sz="1800" cap="none" dirty="0" smtClean="0" u="sng" b="0" strike="noStrike">
                <a:ln w="9525" cap="flat" cmpd="sng">
                  <a:noFill/>
                  <a:prstDash/>
                </a:ln>
                <a:latin typeface="Impact" charset="0"/>
                <a:ea typeface="Impact" charset="0"/>
              </a:rPr>
              <a:t>JAVA POJO</a:t>
            </a:r>
            <a:r>
              <a:rPr lang="en-US" altLang="ko-KR" sz="1800" cap="none" dirty="0" smtClean="0" b="0" strike="noStrike">
                <a:ln w="9525" cap="flat" cmpd="sng">
                  <a:noFill/>
                  <a:prstDash/>
                </a:ln>
                <a:latin typeface="Impact" charset="0"/>
                <a:ea typeface="Impact" charset="0"/>
              </a:rPr>
              <a:t>라고 부름.</a:t>
            </a:r>
            <a:endParaRPr lang="ko-KR" altLang="en-US" sz="1800" cap="none" dirty="0" smtClean="0" b="0" strike="noStrike">
              <a:ln w="9525" cap="flat" cmpd="sng">
                <a:noFill/>
                <a:prstDash/>
              </a:ln>
              <a:latin typeface="Impact" charset="0"/>
              <a:ea typeface="Impact" charset="0"/>
            </a:endParaRPr>
          </a:p>
          <a:p>
            <a:pPr marL="0" indent="0" algn="l" fontAlgn="auto" defTabSz="508000">
              <a:lnSpc>
                <a:spcPct val="10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데이터가 바뀌었을 때 컨트롤러의 데이터를 업데이트 하는 로직도 포함.</a:t>
            </a:r>
            <a:endParaRPr lang="ko-KR" altLang="en-US" sz="1800" cap="none" dirty="0" smtClean="0" b="0" strike="noStrike">
              <a:ln w="9525" cap="flat" cmpd="sng">
                <a:noFill/>
                <a:prstDash/>
              </a:ln>
              <a:latin typeface="Impact" charset="0"/>
              <a:ea typeface="Impact" charset="0"/>
            </a:endParaRPr>
          </a:p>
          <a:p>
            <a:pPr marL="0" indent="0" algn="l" fontAlgn="auto" defTabSz="508000">
              <a:lnSpc>
                <a:spcPct val="100000"/>
              </a:lnSpc>
              <a:spcBef>
                <a:spcPts val="0"/>
              </a:spcBef>
              <a:spcAft>
                <a:spcPts val="0"/>
              </a:spcAft>
              <a:buFontTx/>
              <a:buNone/>
            </a:pPr>
            <a:endParaRPr lang="ko-KR" altLang="en-US" sz="1800" cap="none" dirty="0" smtClean="0" u="sng" b="0" strike="noStrike">
              <a:ln w="9525" cap="flat" cmpd="sng">
                <a:noFill/>
                <a:prstDash/>
              </a:ln>
              <a:latin typeface="Impact" charset="0"/>
              <a:ea typeface="Impact" charset="0"/>
            </a:endParaRPr>
          </a:p>
          <a:p>
            <a:pPr marL="0" indent="0" algn="l" fontAlgn="auto" defTabSz="508000">
              <a:lnSpc>
                <a:spcPct val="100000"/>
              </a:lnSpc>
              <a:spcBef>
                <a:spcPts val="0"/>
              </a:spcBef>
              <a:spcAft>
                <a:spcPts val="0"/>
              </a:spcAft>
              <a:buFontTx/>
              <a:buNone/>
            </a:pPr>
            <a:r>
              <a:rPr lang="en-US" altLang="ko-KR" sz="2500" cap="none" dirty="0" smtClean="0" u="sng" b="0" strike="noStrike">
                <a:ln w="9525" cap="flat" cmpd="sng">
                  <a:noFill/>
                  <a:prstDash/>
                </a:ln>
                <a:latin typeface="Impact" charset="0"/>
                <a:ea typeface="Impact" charset="0"/>
              </a:rPr>
              <a:t>JAVA POJO란?</a:t>
            </a:r>
            <a:endParaRPr lang="ko-KR" altLang="en-US" sz="2500" cap="none" dirty="0" smtClean="0" u="sng" b="0" strike="noStrike">
              <a:ln w="9525" cap="flat" cmpd="sng">
                <a:noFill/>
                <a:prstDash/>
              </a:ln>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ln w="9525" cap="flat" cmpd="sng">
                  <a:noFill/>
                  <a:prstDash/>
                </a:ln>
                <a:solidFill>
                  <a:srgbClr val="000000"/>
                </a:solidFill>
                <a:latin typeface="Impact" charset="0"/>
                <a:ea typeface="Impact" charset="0"/>
              </a:rPr>
              <a:t>마틴파울러 2000년 어느 컨퍼런스의 발표를 준비하면서 처음 만들어낸 말이다. </a:t>
            </a:r>
            <a:endParaRPr lang="ko-KR" altLang="en-US" sz="1800" cap="none" dirty="0" smtClean="0" b="0" strike="noStrike">
              <a:ln w="9525" cap="flat" cmpd="sng">
                <a:noFill/>
                <a:prstDash/>
              </a:ln>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ln w="9525" cap="flat" cmpd="sng">
                  <a:noFill/>
                  <a:prstDash/>
                </a:ln>
                <a:solidFill>
                  <a:srgbClr val="000000"/>
                </a:solidFill>
                <a:latin typeface="Impact" charset="0"/>
                <a:ea typeface="Impact" charset="0"/>
              </a:rPr>
              <a:t>마틴파울러는 EJB보다 단순한 자바 오브젝트에 도메인 로직을 넣어</a:t>
            </a:r>
            <a:endParaRPr lang="ko-KR" altLang="en-US" sz="1800" cap="none" dirty="0" smtClean="0" b="0" strike="noStrike">
              <a:ln w="9525" cap="flat" cmpd="sng">
                <a:noFill/>
                <a:prstDash/>
              </a:ln>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ln w="9525" cap="flat" cmpd="sng">
                  <a:noFill/>
                  <a:prstDash/>
                </a:ln>
                <a:solidFill>
                  <a:srgbClr val="000000"/>
                </a:solidFill>
                <a:latin typeface="Impact" charset="0"/>
                <a:ea typeface="Impact" charset="0"/>
              </a:rPr>
              <a:t>사용하는 것이 여러가지 장점이 있는데도 사람들은 평범한 자바오브젝트를</a:t>
            </a:r>
            <a:endParaRPr lang="ko-KR" altLang="en-US" sz="1800" cap="none" dirty="0" smtClean="0" b="0" strike="noStrike">
              <a:ln w="9525" cap="flat" cmpd="sng">
                <a:noFill/>
                <a:prstDash/>
              </a:ln>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ln w="9525" cap="flat" cmpd="sng">
                  <a:noFill/>
                  <a:prstDash/>
                </a:ln>
                <a:solidFill>
                  <a:srgbClr val="000000"/>
                </a:solidFill>
                <a:latin typeface="Impact" charset="0"/>
                <a:ea typeface="Impact" charset="0"/>
              </a:rPr>
              <a:t>사용하기를 꺼려하는지에 의문을 가졌다. </a:t>
            </a:r>
            <a:endParaRPr lang="ko-KR" altLang="en-US" sz="1800" cap="none" dirty="0" smtClean="0" b="0" strike="noStrike">
              <a:ln w="9525" cap="flat" cmpd="sng">
                <a:noFill/>
                <a:prstDash/>
              </a:ln>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ln w="9525" cap="flat" cmpd="sng">
                  <a:noFill/>
                  <a:prstDash/>
                </a:ln>
                <a:solidFill>
                  <a:srgbClr val="000000"/>
                </a:solidFill>
                <a:latin typeface="Impact" charset="0"/>
                <a:ea typeface="Impact" charset="0"/>
              </a:rPr>
              <a:t>자바오브젝트는 그럴싸한 이름이 없어서 사용을 주저하는 것이라는 결론을 내리고</a:t>
            </a:r>
            <a:endParaRPr lang="ko-KR" altLang="en-US" sz="1800" cap="none" dirty="0" smtClean="0" b="0" strike="noStrike">
              <a:ln w="9525" cap="flat" cmpd="sng">
                <a:noFill/>
                <a:prstDash/>
              </a:ln>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ln w="9525" cap="flat" cmpd="sng">
                  <a:noFill/>
                  <a:prstDash/>
                </a:ln>
                <a:solidFill>
                  <a:srgbClr val="000000"/>
                </a:solidFill>
                <a:latin typeface="Impact" charset="0"/>
                <a:ea typeface="Impact" charset="0"/>
              </a:rPr>
              <a:t>그때 만든 단어가POJO라는 용어이다. </a:t>
            </a:r>
            <a:r>
              <a:rPr lang="en-US" altLang="ko-KR" sz="1800" cap="none" dirty="0" smtClean="0" b="0" strike="noStrike">
                <a:ln w="9525" cap="flat" cmpd="sng">
                  <a:noFill/>
                  <a:prstDash/>
                </a:ln>
                <a:latin typeface="Impact" charset="0"/>
                <a:ea typeface="Impact" charset="0"/>
              </a:rPr>
              <a:t>텍스트를 입력하십시오</a:t>
            </a:r>
            <a:endParaRPr lang="ko-KR" altLang="en-US" sz="1800" cap="none" dirty="0" smtClean="0" b="0" strike="noStrike">
              <a:ln w="9525" cap="flat" cmpd="sng">
                <a:noFill/>
                <a:prstDash/>
              </a:ln>
              <a:latin typeface="Impact" charset="0"/>
              <a:ea typeface="Impact" charset="0"/>
            </a:endParaRPr>
          </a:p>
        </p:txBody>
      </p:sp>
      <p:sp>
        <p:nvSpPr>
          <p:cNvPr id="2" name="직사각형 1"/>
          <p:cNvSpPr>
            <a:spLocks/>
          </p:cNvSpPr>
          <p:nvPr/>
        </p:nvSpPr>
        <p:spPr>
          <a:xfrm rot="0">
            <a:off x="1184910" y="3738880"/>
            <a:ext cx="10649585" cy="4133215"/>
          </a:xfrm>
          <a:prstGeom prst="rect"/>
          <a:solidFill>
            <a:schemeClr val="bg1"/>
          </a:solidFill>
          <a:ln w="0">
            <a:noFill/>
            <a:prstDash/>
          </a:ln>
          <a:effectLst>
            <a:outerShdw sx="100000" sy="100000" blurRad="622300" dist="698500" dir="2700000" rotWithShape="0" algn="tl">
              <a:schemeClr val="bg1">
                <a:lumMod val="85000"/>
                <a:alpha val="51764"/>
              </a:schemeClr>
            </a:outerShdw>
          </a:effectLst>
          <a:sp3d prstMaterial="warmMatte"/>
        </p:spPr>
        <p:style>
          <a:lnRef idx="0"/>
          <a:fillRef idx="0"/>
          <a:effectRef idx="0"/>
          <a:fontRef idx="minor"/>
        </p:style>
        <p:txBody>
          <a:bodyPr wrap="square" lIns="0" tIns="0" rIns="0" bIns="0" vert="horz" anchor="ctr">
            <a:spAutoFit/>
          </a:bodyPr>
          <a:lstStyle/>
          <a:p>
            <a:pPr marL="0" indent="0" algn="ctr" fontAlgn="auto" defTabSz="584200" eaLnBrk="0" latinLnBrk="0" hangingPunct="0">
              <a:lnSpc>
                <a:spcPct val="100000"/>
              </a:lnSpc>
              <a:spcBef>
                <a:spcPts val="0"/>
              </a:spcBef>
              <a:spcAft>
                <a:spcPts val="0"/>
              </a:spcAft>
              <a:buFontTx/>
              <a:buNone/>
            </a:pPr>
            <a:endParaRPr lang="ko-KR" altLang="en-US" sz="4200" cap="none" dirty="0" smtClean="0" b="0" strike="noStrike">
              <a:ln w="9525" cap="flat" cmpd="sng">
                <a:noFill/>
                <a:prstDash/>
              </a:ln>
              <a:solidFill>
                <a:srgbClr val="000000"/>
              </a:solidFill>
              <a:latin typeface="Gill Sans" charset="0"/>
              <a:ea typeface="Gill Sans" charset="0"/>
            </a:endParaRPr>
          </a:p>
        </p:txBody>
      </p:sp>
      <p:sp>
        <p:nvSpPr>
          <p:cNvPr id="463" name="슬라이드 번호 개체 틀 462"/>
          <p:cNvSpPr txBox="1">
            <a:spLocks/>
          </p:cNvSpPr>
          <p:nvPr>
            <p:ph type="sldNum" idx="2"/>
          </p:nvPr>
        </p:nvSpPr>
        <p:spPr>
          <a:xfrm rot="0">
            <a:off x="6176645" y="1306195"/>
            <a:ext cx="635635" cy="1845945"/>
          </a:xfrm>
          <a:prstGeom prst="rect"/>
          <a:ln w="12700" cap="flat" cmpd="sng">
            <a:prstDash/>
            <a:miter lim="800000"/>
          </a:ln>
        </p:spPr>
        <p:txBody>
          <a:bodyPr wrap="none" lIns="0" tIns="0" rIns="0" bIns="0" vert="horz" anchor="ctr">
            <a:spAutoFit/>
          </a:bodyPr>
          <a:lstStyle/>
          <a:p>
            <a:pPr marL="0" indent="0" algn="ctr" fontAlgn="auto" defTabSz="584200" eaLnBrk="0" latinLnBrk="0">
              <a:lnSpc>
                <a:spcPct val="100000"/>
              </a:lnSpc>
              <a:spcBef>
                <a:spcPts val="0"/>
              </a:spcBef>
              <a:spcAft>
                <a:spcPts val="0"/>
              </a:spcAft>
              <a:buFontTx/>
              <a:buNone/>
            </a:pPr>
            <a:r>
              <a:rPr lang="en-US" altLang="ko-KR" sz="12000" cap="all" spc="-995" dirty="0" smtClean="0" b="0" strike="noStrike">
                <a:ln w="9525" cap="flat" cmpd="sng">
                  <a:noFill/>
                  <a:prstDash/>
                </a:ln>
                <a:solidFill>
                  <a:srgbClr val="096AEE"/>
                </a:solidFill>
                <a:latin typeface="배달의민족 도현 OTF" charset="0"/>
                <a:ea typeface="배달의민족 도현 OTF" charset="0"/>
              </a:rPr>
              <a:t>4</a:t>
            </a:r>
            <a:endParaRPr lang="ko-KR" altLang="en-US" sz="12000" cap="all" dirty="0" smtClean="0" b="0" strike="noStrike">
              <a:ln w="9525" cap="flat" cmpd="sng">
                <a:noFill/>
                <a:prstDash/>
              </a:ln>
              <a:solidFill>
                <a:srgbClr val="096AEE"/>
              </a:solidFill>
              <a:latin typeface="배달의민족 도현 OTF" charset="0"/>
              <a:ea typeface="배달의민족 도현 OTF" charset="0"/>
            </a:endParaRPr>
          </a:p>
        </p:txBody>
      </p:sp>
      <p:sp>
        <p:nvSpPr>
          <p:cNvPr id="466" name="텍스트 개체 틀 465"/>
          <p:cNvSpPr txBox="1">
            <a:spLocks/>
          </p:cNvSpPr>
          <p:nvPr>
            <p:ph type="title"/>
          </p:nvPr>
        </p:nvSpPr>
        <p:spPr>
          <a:xfrm rot="0">
            <a:off x="1369695" y="3091180"/>
            <a:ext cx="10264775" cy="416560"/>
          </a:xfrm>
          <a:prstGeom prst="rect"/>
          <a:ln w="12700" cap="flat" cmpd="sng">
            <a:prstDash/>
            <a:miter lim="800000"/>
          </a:ln>
        </p:spPr>
        <p:txBody>
          <a:bodyPr wrap="square" lIns="0" tIns="0" rIns="0" bIns="0" vert="horz" anchor="ctr">
            <a:noAutofit/>
          </a:bodyPr>
          <a:lstStyle/>
          <a:p>
            <a:pPr marL="0" indent="0" algn="ctr" fontAlgn="auto" defTabSz="584200">
              <a:lnSpc>
                <a:spcPct val="100000"/>
              </a:lnSpc>
              <a:spcBef>
                <a:spcPts val="0"/>
              </a:spcBef>
              <a:spcAft>
                <a:spcPts val="0"/>
              </a:spcAft>
              <a:buFontTx/>
              <a:buNone/>
            </a:pPr>
            <a:r>
              <a:rPr lang="en-US" altLang="ko-KR" sz="3500" cap="none" dirty="0" smtClean="0" b="0" strike="noStrike">
                <a:latin typeface="Impact" charset="0"/>
                <a:ea typeface="Impact" charset="0"/>
              </a:rPr>
              <a:t>Model 1의 방식</a:t>
            </a:r>
            <a:endParaRPr lang="ko-KR" altLang="en-US" sz="3500" cap="all" dirty="0" smtClean="0" b="0" strike="noStrike">
              <a:ln w="9525" cap="flat" cmpd="sng">
                <a:noFill/>
                <a:prstDash/>
              </a:ln>
              <a:latin typeface="Impact" charset="0"/>
              <a:ea typeface="Impact" charset="0"/>
            </a:endParaRPr>
          </a:p>
        </p:txBody>
      </p:sp>
      <p:sp>
        <p:nvSpPr>
          <p:cNvPr id="467" name="텍스트 상자 466"/>
          <p:cNvSpPr txBox="1">
            <a:spLocks/>
          </p:cNvSpPr>
          <p:nvPr/>
        </p:nvSpPr>
        <p:spPr>
          <a:xfrm rot="0">
            <a:off x="1371600" y="3733800"/>
            <a:ext cx="10465435" cy="3232785"/>
          </a:xfrm>
          <a:prstGeom prst="rect"/>
          <a:noFill/>
        </p:spPr>
        <p:txBody>
          <a:bodyPr wrap="square" lIns="0" tIns="0" rIns="0" bIns="0" vert="horz" anchor="t">
            <a:noAutofit/>
          </a:bodyPr>
          <a:lstStyle/>
          <a:p>
            <a:pPr marL="0" indent="0" algn="l" fontAlgn="auto" defTabSz="508000">
              <a:lnSpc>
                <a:spcPct val="100000"/>
              </a:lnSpc>
              <a:spcBef>
                <a:spcPts val="0"/>
              </a:spcBef>
              <a:spcAft>
                <a:spcPts val="0"/>
              </a:spcAft>
              <a:buFontTx/>
              <a:buNone/>
            </a:pPr>
            <a:r>
              <a:rPr lang="en-US" altLang="ko-KR" sz="2500" cap="none" dirty="0" smtClean="0" b="0" strike="noStrike">
                <a:latin typeface="Impact" charset="0"/>
                <a:ea typeface="Impact" charset="0"/>
              </a:rPr>
              <a:t>모델1 구조는 사용자의 요청을 JSP가 전부 다 처리합니다. </a:t>
            </a:r>
            <a:endParaRPr lang="ko-KR" altLang="en-US" sz="25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endParaRPr lang="ko-KR" altLang="en-US" sz="2500" cap="none" dirty="0" smtClean="0" u="sng"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3500" cap="none" dirty="0" smtClean="0" u="sng" b="0" strike="noStrike">
                <a:latin typeface="Impact" charset="0"/>
                <a:ea typeface="Impact" charset="0"/>
              </a:rPr>
              <a:t>JSP란?</a:t>
            </a:r>
            <a:endParaRPr lang="ko-KR" altLang="en-US" sz="3500" cap="none" dirty="0" smtClean="0" u="sng"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2500" cap="none" dirty="0" smtClean="0" b="0" strike="noStrike">
                <a:latin typeface="Impact" charset="0"/>
                <a:ea typeface="Impact" charset="0"/>
              </a:rPr>
              <a:t>동적 웹 어플리케이션 컴포넌트이고 HTML 문서에 정의되어 있다. </a:t>
            </a:r>
            <a:endParaRPr lang="ko-KR" altLang="en-US" sz="25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2500" cap="none" dirty="0" smtClean="0" b="0" strike="noStrike">
                <a:latin typeface="Impact" charset="0"/>
                <a:ea typeface="Impact" charset="0"/>
              </a:rPr>
              <a:t>받은 요청을 응답하기 위해 View로 이용된다.</a:t>
            </a:r>
            <a:endParaRPr lang="ko-KR" altLang="en-US" sz="25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endParaRPr lang="ko-KR" altLang="en-US" sz="25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2500" cap="none" dirty="0" smtClean="0" b="0" strike="noStrike">
                <a:latin typeface="Impact" charset="0"/>
                <a:ea typeface="Impact" charset="0"/>
              </a:rPr>
              <a:t>브라우저 사용자의 요청을 받은 JSP는 자바빈이나 서비스 클래스를 </a:t>
            </a:r>
            <a:endParaRPr lang="ko-KR" altLang="en-US" sz="25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2500" cap="none" dirty="0" smtClean="0" b="0" strike="noStrike">
                <a:latin typeface="Impact" charset="0"/>
                <a:ea typeface="Impact" charset="0"/>
              </a:rPr>
              <a:t>사용하여 웹브라우저가 요청한 작업을 처리하고 그 결과를 출력해줍니다.</a:t>
            </a:r>
            <a:endParaRPr lang="ko-KR" altLang="en-US" sz="2500" cap="none" dirty="0" smtClean="0" b="0" strike="noStrike">
              <a:latin typeface="Impact" charset="0"/>
              <a:ea typeface="Impact" charset="0"/>
            </a:endParaRPr>
          </a:p>
        </p:txBody>
      </p:sp>
    </p:spTree>
  </p:cSld>
  <p:clrMapOvr>
    <a:masterClrMapping/>
  </p:clrMapOvr>
  <mc:AlternateContent xmlns:mc="http://schemas.openxmlformats.org/markup-compatibility/2006">
    <mc:Choice xmlns:p14="http://schemas.microsoft.com/office/powerpoint/2010/main" Requires="p14">
      <p:transition spd="slow" p14:dur="75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64" name="텍스트 개체 틀 463"/>
          <p:cNvSpPr txBox="1">
            <a:spLocks/>
          </p:cNvSpPr>
          <p:nvPr>
            <p:ph type="body" idx="1"/>
          </p:nvPr>
        </p:nvSpPr>
        <p:spPr>
          <a:xfrm rot="0">
            <a:off x="1370330" y="4964430"/>
            <a:ext cx="10264775" cy="2907665"/>
          </a:xfrm>
          <a:ln w="12700" cap="flat" cmpd="sng">
            <a:prstDash/>
            <a:miter lim="800000"/>
          </a:ln>
        </p:spPr>
        <p:txBody>
          <a:bodyPr wrap="square" lIns="0" tIns="0" rIns="0" bIns="0" vert="horz" anchor="t">
            <a:noAutofit/>
          </a:bodyPr>
          <a:lstStyle/>
          <a:p>
            <a:pPr marL="0" indent="0" algn="l" fontAlgn="auto" defTabSz="584200">
              <a:lnSpc>
                <a:spcPct val="120000"/>
              </a:lnSpc>
              <a:spcBef>
                <a:spcPts val="0"/>
              </a:spcBef>
              <a:spcAft>
                <a:spcPts val="0"/>
              </a:spcAft>
              <a:buFontTx/>
              <a:buNone/>
            </a:pPr>
            <a:r>
              <a:rPr lang="en-US" altLang="ko-KR" sz="1400" cap="none" dirty="0" smtClean="0" b="0" strike="noStrike">
                <a:ln w="9525" cap="flat" cmpd="sng">
                  <a:noFill/>
                  <a:prstDash/>
                </a:ln>
                <a:latin typeface="Avenir Next Ultra Light" charset="0"/>
                <a:ea typeface="Avenir Next Ultra Light" charset="0"/>
              </a:rPr>
              <a:t>마스터 텍스트 스타일을 편집합니다</a:t>
            </a:r>
            <a:endParaRPr lang="ko-KR" altLang="en-US" sz="1400" cap="none" dirty="0" smtClean="0" b="0" strike="noStrike">
              <a:ln w="9525" cap="flat" cmpd="sng">
                <a:noFill/>
                <a:prstDash/>
              </a:ln>
              <a:latin typeface="Avenir Next Ultra Light" charset="0"/>
              <a:ea typeface="Avenir Next Ultra Light" charset="0"/>
            </a:endParaRPr>
          </a:p>
          <a:p>
            <a:pPr marL="0" indent="0" algn="l" fontAlgn="auto" defTabSz="584200">
              <a:lnSpc>
                <a:spcPct val="120000"/>
              </a:lnSpc>
              <a:spcBef>
                <a:spcPts val="0"/>
              </a:spcBef>
              <a:spcAft>
                <a:spcPts val="0"/>
              </a:spcAft>
              <a:buFontTx/>
              <a:buNone/>
            </a:pPr>
            <a:r>
              <a:rPr lang="en-US" altLang="ko-KR" sz="1400" cap="none" dirty="0" smtClean="0" b="0" strike="noStrike">
                <a:ln w="9525" cap="flat" cmpd="sng">
                  <a:noFill/>
                  <a:prstDash/>
                </a:ln>
                <a:latin typeface="Avenir Next Ultra Light" charset="0"/>
                <a:ea typeface="Avenir Next Ultra Light" charset="0"/>
              </a:rPr>
              <a:t>둘째 수준</a:t>
            </a:r>
            <a:endParaRPr lang="ko-KR" altLang="en-US" sz="1400" cap="none" dirty="0" smtClean="0" b="0" strike="noStrike">
              <a:ln w="9525" cap="flat" cmpd="sng">
                <a:noFill/>
                <a:prstDash/>
              </a:ln>
              <a:latin typeface="Avenir Next Ultra Light" charset="0"/>
              <a:ea typeface="Avenir Next Ultra Light" charset="0"/>
            </a:endParaRPr>
          </a:p>
          <a:p>
            <a:pPr marL="0" indent="0" algn="l" fontAlgn="auto" defTabSz="584200">
              <a:lnSpc>
                <a:spcPct val="120000"/>
              </a:lnSpc>
              <a:spcBef>
                <a:spcPts val="0"/>
              </a:spcBef>
              <a:spcAft>
                <a:spcPts val="0"/>
              </a:spcAft>
              <a:buFontTx/>
              <a:buNone/>
            </a:pPr>
            <a:r>
              <a:rPr lang="en-US" altLang="ko-KR" sz="1400" cap="none" dirty="0" smtClean="0" b="0" strike="noStrike">
                <a:ln w="9525" cap="flat" cmpd="sng">
                  <a:noFill/>
                  <a:prstDash/>
                </a:ln>
                <a:latin typeface="Avenir Next Ultra Light" charset="0"/>
                <a:ea typeface="Avenir Next Ultra Light" charset="0"/>
              </a:rPr>
              <a:t>셋째 수준</a:t>
            </a:r>
            <a:endParaRPr lang="ko-KR" altLang="en-US" sz="1400" cap="none" dirty="0" smtClean="0" b="0" strike="noStrike">
              <a:ln w="9525" cap="flat" cmpd="sng">
                <a:noFill/>
                <a:prstDash/>
              </a:ln>
              <a:latin typeface="Avenir Next Ultra Light" charset="0"/>
              <a:ea typeface="Avenir Next Ultra Light" charset="0"/>
            </a:endParaRPr>
          </a:p>
          <a:p>
            <a:pPr marL="0" indent="0" algn="l" fontAlgn="auto" defTabSz="584200">
              <a:lnSpc>
                <a:spcPct val="120000"/>
              </a:lnSpc>
              <a:spcBef>
                <a:spcPts val="0"/>
              </a:spcBef>
              <a:spcAft>
                <a:spcPts val="0"/>
              </a:spcAft>
              <a:buFontTx/>
              <a:buNone/>
            </a:pPr>
            <a:r>
              <a:rPr lang="en-US" altLang="ko-KR" sz="1400" cap="none" dirty="0" smtClean="0" b="0" strike="noStrike">
                <a:ln w="9525" cap="flat" cmpd="sng">
                  <a:noFill/>
                  <a:prstDash/>
                </a:ln>
                <a:latin typeface="Avenir Next Ultra Light" charset="0"/>
                <a:ea typeface="Avenir Next Ultra Light" charset="0"/>
              </a:rPr>
              <a:t>넷째 수준</a:t>
            </a:r>
            <a:endParaRPr lang="ko-KR" altLang="en-US" sz="1400" cap="none" dirty="0" smtClean="0" b="0" strike="noStrike">
              <a:ln w="9525" cap="flat" cmpd="sng">
                <a:noFill/>
                <a:prstDash/>
              </a:ln>
              <a:latin typeface="Avenir Next Ultra Light" charset="0"/>
              <a:ea typeface="Avenir Next Ultra Light" charset="0"/>
            </a:endParaRPr>
          </a:p>
          <a:p>
            <a:pPr marL="0" indent="0" algn="l" fontAlgn="auto" defTabSz="584200">
              <a:lnSpc>
                <a:spcPct val="120000"/>
              </a:lnSpc>
              <a:spcBef>
                <a:spcPts val="0"/>
              </a:spcBef>
              <a:spcAft>
                <a:spcPts val="0"/>
              </a:spcAft>
              <a:buFontTx/>
              <a:buNone/>
            </a:pPr>
            <a:r>
              <a:rPr lang="en-US" altLang="ko-KR" sz="1400" cap="none" dirty="0" smtClean="0" b="0" strike="noStrike">
                <a:ln w="9525" cap="flat" cmpd="sng">
                  <a:noFill/>
                  <a:prstDash/>
                </a:ln>
                <a:latin typeface="Avenir Next Ultra Light" charset="0"/>
                <a:ea typeface="Avenir Next Ultra Light" charset="0"/>
              </a:rPr>
              <a:t>다섯째 수준</a:t>
            </a:r>
            <a:endParaRPr lang="ko-KR" altLang="en-US" sz="1400" cap="none" dirty="0" smtClean="0" b="0" strike="noStrike">
              <a:ln w="9525" cap="flat" cmpd="sng">
                <a:noFill/>
                <a:prstDash/>
              </a:ln>
              <a:latin typeface="Avenir Next Ultra Light" charset="0"/>
              <a:ea typeface="Avenir Next Ultra Light" charset="0"/>
            </a:endParaRPr>
          </a:p>
        </p:txBody>
      </p:sp>
      <p:sp>
        <p:nvSpPr>
          <p:cNvPr id="2" name="직사각형 1"/>
          <p:cNvSpPr>
            <a:spLocks/>
          </p:cNvSpPr>
          <p:nvPr/>
        </p:nvSpPr>
        <p:spPr>
          <a:xfrm rot="0">
            <a:off x="1184910" y="3738880"/>
            <a:ext cx="10649585" cy="4133215"/>
          </a:xfrm>
          <a:prstGeom prst="rect"/>
          <a:solidFill>
            <a:schemeClr val="bg1"/>
          </a:solidFill>
          <a:ln w="0">
            <a:noFill/>
            <a:prstDash/>
          </a:ln>
          <a:effectLst>
            <a:outerShdw sx="100000" sy="100000" blurRad="622300" dist="698500" dir="2700000" rotWithShape="0" algn="tl">
              <a:schemeClr val="bg1">
                <a:lumMod val="85000"/>
                <a:alpha val="51764"/>
              </a:schemeClr>
            </a:outerShdw>
          </a:effectLst>
          <a:sp3d prstMaterial="warmMatte"/>
        </p:spPr>
        <p:style>
          <a:lnRef idx="0"/>
          <a:fillRef idx="0"/>
          <a:effectRef idx="0"/>
          <a:fontRef idx="minor"/>
        </p:style>
        <p:txBody>
          <a:bodyPr wrap="square" lIns="0" tIns="0" rIns="0" bIns="0" vert="horz" anchor="ctr">
            <a:spAutoFit/>
          </a:bodyPr>
          <a:lstStyle/>
          <a:p>
            <a:pPr marL="0" indent="0" algn="ctr" fontAlgn="auto" defTabSz="584200" eaLnBrk="0" latinLnBrk="0" hangingPunct="0">
              <a:lnSpc>
                <a:spcPct val="100000"/>
              </a:lnSpc>
              <a:spcBef>
                <a:spcPts val="0"/>
              </a:spcBef>
              <a:spcAft>
                <a:spcPts val="0"/>
              </a:spcAft>
              <a:buFontTx/>
              <a:buNone/>
            </a:pPr>
            <a:endParaRPr lang="ko-KR" altLang="en-US" sz="4200" cap="none" dirty="0" smtClean="0" b="0" strike="noStrike">
              <a:ln w="9525" cap="flat" cmpd="sng">
                <a:noFill/>
                <a:prstDash/>
              </a:ln>
              <a:solidFill>
                <a:srgbClr val="000000"/>
              </a:solidFill>
              <a:latin typeface="Gill Sans" charset="0"/>
              <a:ea typeface="Gill Sans" charset="0"/>
            </a:endParaRPr>
          </a:p>
        </p:txBody>
      </p:sp>
      <p:sp>
        <p:nvSpPr>
          <p:cNvPr id="463" name="슬라이드 번호 개체 틀 462"/>
          <p:cNvSpPr txBox="1">
            <a:spLocks/>
          </p:cNvSpPr>
          <p:nvPr>
            <p:ph type="sldNum" idx="2"/>
          </p:nvPr>
        </p:nvSpPr>
        <p:spPr>
          <a:xfrm rot="0">
            <a:off x="6176645" y="1306195"/>
            <a:ext cx="635635" cy="1845945"/>
          </a:xfrm>
          <a:prstGeom prst="rect"/>
          <a:ln w="12700" cap="flat" cmpd="sng">
            <a:prstDash/>
            <a:miter lim="800000"/>
          </a:ln>
        </p:spPr>
        <p:txBody>
          <a:bodyPr wrap="none" lIns="0" tIns="0" rIns="0" bIns="0" vert="horz" anchor="ctr">
            <a:spAutoFit/>
          </a:bodyPr>
          <a:lstStyle/>
          <a:p>
            <a:pPr marL="0" indent="0" algn="ctr" fontAlgn="auto" defTabSz="584200" eaLnBrk="0" latinLnBrk="0">
              <a:lnSpc>
                <a:spcPct val="100000"/>
              </a:lnSpc>
              <a:spcBef>
                <a:spcPts val="0"/>
              </a:spcBef>
              <a:spcAft>
                <a:spcPts val="0"/>
              </a:spcAft>
              <a:buFontTx/>
              <a:buNone/>
            </a:pPr>
            <a:r>
              <a:rPr lang="en-US" altLang="ko-KR" sz="12000" cap="all" spc="-995" dirty="0" smtClean="0" b="0" strike="noStrike">
                <a:ln w="9525" cap="flat" cmpd="sng">
                  <a:noFill/>
                  <a:prstDash/>
                </a:ln>
                <a:solidFill>
                  <a:srgbClr val="096AEE"/>
                </a:solidFill>
                <a:latin typeface="배달의민족 도현 OTF" charset="0"/>
                <a:ea typeface="배달의민족 도현 OTF" charset="0"/>
              </a:rPr>
              <a:t>5</a:t>
            </a:r>
            <a:endParaRPr lang="ko-KR" altLang="en-US" sz="12000" cap="all" dirty="0" smtClean="0" b="0" strike="noStrike">
              <a:ln w="9525" cap="flat" cmpd="sng">
                <a:noFill/>
                <a:prstDash/>
              </a:ln>
              <a:solidFill>
                <a:srgbClr val="096AEE"/>
              </a:solidFill>
              <a:latin typeface="배달의민족 도현 OTF" charset="0"/>
              <a:ea typeface="배달의민족 도현 OTF" charset="0"/>
            </a:endParaRPr>
          </a:p>
        </p:txBody>
      </p:sp>
      <p:sp>
        <p:nvSpPr>
          <p:cNvPr id="466" name="텍스트 개체 틀 465"/>
          <p:cNvSpPr txBox="1">
            <a:spLocks/>
          </p:cNvSpPr>
          <p:nvPr>
            <p:ph type="title"/>
          </p:nvPr>
        </p:nvSpPr>
        <p:spPr>
          <a:xfrm rot="0">
            <a:off x="1369695" y="3091180"/>
            <a:ext cx="10264775" cy="416560"/>
          </a:xfrm>
          <a:prstGeom prst="rect"/>
          <a:ln w="12700" cap="flat" cmpd="sng">
            <a:prstDash/>
            <a:miter lim="800000"/>
          </a:ln>
        </p:spPr>
        <p:txBody>
          <a:bodyPr wrap="square" lIns="0" tIns="0" rIns="0" bIns="0" vert="horz" anchor="ctr">
            <a:noAutofit/>
          </a:bodyPr>
          <a:lstStyle/>
          <a:p>
            <a:pPr marL="0" indent="0" algn="ctr" fontAlgn="auto" defTabSz="584200">
              <a:lnSpc>
                <a:spcPct val="100000"/>
              </a:lnSpc>
              <a:spcBef>
                <a:spcPts val="0"/>
              </a:spcBef>
              <a:spcAft>
                <a:spcPts val="0"/>
              </a:spcAft>
              <a:buFontTx/>
              <a:buNone/>
            </a:pPr>
            <a:r>
              <a:rPr lang="en-US" altLang="ko-KR" sz="3500" cap="none" dirty="0" smtClean="0" b="0" strike="noStrike">
                <a:latin typeface="Impact" charset="0"/>
                <a:ea typeface="Impact" charset="0"/>
              </a:rPr>
              <a:t>Model 2의 방식</a:t>
            </a:r>
            <a:endParaRPr lang="ko-KR" altLang="en-US" sz="3500" cap="all" dirty="0" smtClean="0" b="0" strike="noStrike">
              <a:ln w="9525" cap="flat" cmpd="sng">
                <a:noFill/>
                <a:prstDash/>
              </a:ln>
              <a:latin typeface="Impact" charset="0"/>
              <a:ea typeface="Impact" charset="0"/>
            </a:endParaRPr>
          </a:p>
        </p:txBody>
      </p:sp>
      <p:sp>
        <p:nvSpPr>
          <p:cNvPr id="467" name="텍스트 상자 466"/>
          <p:cNvSpPr txBox="1">
            <a:spLocks/>
          </p:cNvSpPr>
          <p:nvPr/>
        </p:nvSpPr>
        <p:spPr>
          <a:xfrm rot="0">
            <a:off x="1270000" y="3810000"/>
            <a:ext cx="10466070" cy="4231005"/>
          </a:xfrm>
          <a:prstGeom prst="rect"/>
          <a:noFill/>
        </p:spPr>
        <p:txBody>
          <a:bodyPr wrap="square" lIns="0" tIns="0" rIns="0" bIns="0" numCol="1" vert="horz" anchor="t">
            <a:noAutofit/>
          </a:bodyPr>
          <a:lstStyle/>
          <a:p>
            <a:pPr marL="0" indent="0" algn="l" fontAlgn="auto" defTabSz="508000" eaLnBrk="0" latinLnBrk="0">
              <a:lnSpc>
                <a:spcPct val="10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모델2 구조는 모델1 구조와 달리 웹브라우저 사용자의 요청을 서블릿이 받습니다.</a:t>
            </a:r>
            <a:endParaRPr lang="ko-KR" altLang="en-US" sz="18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endParaRPr lang="ko-KR" altLang="en-US" sz="18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2300" cap="none" dirty="0" smtClean="0" u="sng" b="0" strike="noStrike">
                <a:ln w="9525" cap="flat" cmpd="sng">
                  <a:noFill/>
                  <a:prstDash/>
                </a:ln>
                <a:latin typeface="Impact" charset="0"/>
                <a:ea typeface="Impact" charset="0"/>
              </a:rPr>
              <a:t>서블릿이란?</a:t>
            </a:r>
            <a:endParaRPr lang="ko-KR" altLang="en-US" sz="2300" cap="none" dirty="0" smtClean="0" u="sng"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동적인 처리를 하는 웹 어플리케이션 컴포넌트(Java 클래스)이다. </a:t>
            </a:r>
            <a:endParaRPr lang="ko-KR" altLang="en-US" sz="18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java 스레드를 이용하여 동작한다. 요청을 받아서 Controller로 이용된다. </a:t>
            </a:r>
            <a:endParaRPr lang="ko-KR" altLang="en-US" sz="18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endParaRPr lang="ko-KR" altLang="en-US" sz="18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서블릿은 웹브라우저의 요청을 받아 View로 보여줄것인지 </a:t>
            </a:r>
            <a:endParaRPr lang="ko-KR" altLang="en-US" sz="18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Model로 보내줄것인지 정하여 전송해줍니다.</a:t>
            </a:r>
            <a:endParaRPr lang="ko-KR" altLang="en-US" sz="18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endParaRPr lang="ko-KR" altLang="en-US" sz="18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여기서 View페이지는 사용자에게 보여주는 역할만 담당하고</a:t>
            </a:r>
            <a:endParaRPr lang="ko-KR" altLang="en-US" sz="18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실질적인 기능의 부분은 Model에서 담당합니다. </a:t>
            </a:r>
            <a:endParaRPr lang="ko-KR" altLang="en-US" sz="18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endParaRPr lang="ko-KR" altLang="en-US" sz="18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모델2 방식의 경우 실질적으로 보여지는 Html과 java소스를 분리 해놓았기 때문에,</a:t>
            </a:r>
            <a:endParaRPr lang="ko-KR" altLang="en-US" sz="18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모델1 방식에 비해 개발을 확장시키기도 쉽고 유지보수하기도 쉽습니다.</a:t>
            </a:r>
            <a:endParaRPr lang="ko-KR" altLang="en-US" sz="18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(코딩을 좀더 깔끔하게 할 수 있다.)</a:t>
            </a:r>
            <a:endParaRPr lang="ko-KR" altLang="en-US" sz="1800" cap="none" dirty="0" smtClean="0" b="0" strike="noStrike">
              <a:ln w="9525" cap="flat" cmpd="sng">
                <a:noFill/>
                <a:prstDash/>
              </a:ln>
              <a:latin typeface="Impact" charset="0"/>
              <a:ea typeface="Impact" charset="0"/>
            </a:endParaRPr>
          </a:p>
        </p:txBody>
      </p:sp>
    </p:spTree>
  </p:cSld>
  <p:clrMapOvr>
    <a:masterClrMapping/>
  </p:clrMapOvr>
  <mc:AlternateContent xmlns:mc="http://schemas.openxmlformats.org/markup-compatibility/2006">
    <mc:Choice xmlns:p14="http://schemas.microsoft.com/office/powerpoint/2010/main" Requires="p14">
      <p:transition spd="slow" p14:dur="75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19" name="Circle"/>
          <p:cNvSpPr>
            <a:spLocks noGrp="1"/>
          </p:cNvSpPr>
          <p:nvPr>
            <p:ph type="body" idx="16"/>
          </p:nvPr>
        </p:nvSpPr>
        <p:spPr>
          <a:xfrm>
            <a:off x="4050665" y="2661920"/>
            <a:ext cx="4734560" cy="4734560"/>
          </a:xfrm>
          <a:prstGeom prst="ellipse">
            <a:avLst/>
          </a:prstGeom>
          <a:solidFill>
            <a:srgbClr val="096AEE"/>
          </a:solidFill>
          <a:effectLst>
            <a:outerShdw blurRad="1219200" dist="787400" dir="3120000" algn="tl" rotWithShape="0">
              <a:schemeClr val="bg1">
                <a:lumMod val="75000"/>
                <a:alpha val="78000"/>
              </a:schemeClr>
            </a:outerShdw>
          </a:effectLst>
        </p:spPr>
        <p:txBody>
          <a:bodyPr/>
          <a:lstStyle/>
          <a:p>
            <a:pPr>
              <a:defRPr sz="4200"/>
            </a:pPr>
            <a:r>
              <a:rPr lang="en-US" dirty="0" smtClean="0"/>
              <a:t>  </a:t>
            </a:r>
            <a:endParaRPr dirty="0"/>
          </a:p>
        </p:txBody>
      </p:sp>
      <p:sp>
        <p:nvSpPr>
          <p:cNvPr id="20" name="HEADING HERE"/>
          <p:cNvSpPr txBox="1">
            <a:spLocks/>
          </p:cNvSpPr>
          <p:nvPr/>
        </p:nvSpPr>
        <p:spPr>
          <a:xfrm>
            <a:off x="3408680" y="4549775"/>
            <a:ext cx="6064885" cy="1023620"/>
          </a:xfrm>
          <a:prstGeom prst="rect">
            <a:avLst/>
          </a:prstGeom>
        </p:spPr>
        <p:txBody>
          <a:bodyPr/>
          <a:lstStyle>
            <a:lvl1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1pPr>
            <a:lvl2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2pPr>
            <a:lvl3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3pPr>
            <a:lvl4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4pPr>
            <a:lvl5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5pPr>
            <a:lvl6pPr marL="0" marR="0" indent="3556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6pPr>
            <a:lvl7pPr marL="0" marR="0" indent="7112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7pPr>
            <a:lvl8pPr marL="0" marR="0" indent="10668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8pPr>
            <a:lvl9pPr marL="0" marR="0" indent="14224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9pPr>
          </a:lstStyle>
          <a:p>
            <a:r>
              <a:rPr lang="en-US" sz="4400" dirty="0" smtClean="0">
                <a:solidFill>
                  <a:schemeClr val="bg1"/>
                </a:solidFill>
                <a:latin typeface="배달의민족 도현 OTF" panose="020B0600000101010101" pitchFamily="34" charset="-127"/>
                <a:ea typeface="배달의민족 도현 OTF" panose="020B0600000101010101" pitchFamily="34" charset="-127"/>
              </a:rPr>
              <a:t>Thank You :-)</a:t>
            </a:r>
            <a:endParaRPr lang="en-US" sz="4400" dirty="0">
              <a:solidFill>
                <a:schemeClr val="bg1"/>
              </a:solidFill>
              <a:latin typeface="배달의민족 도현 OTF" panose="020B0600000101010101" pitchFamily="34" charset="-127"/>
              <a:ea typeface="배달의민족 도현 OTF" panose="020B0600000101010101" pitchFamily="34" charset="-127"/>
            </a:endParaRPr>
          </a:p>
        </p:txBody>
      </p:sp>
      <p:sp>
        <p:nvSpPr>
          <p:cNvPr id="21" name="HEADING HERE"/>
          <p:cNvSpPr txBox="1">
            <a:spLocks/>
          </p:cNvSpPr>
          <p:nvPr/>
        </p:nvSpPr>
        <p:spPr>
          <a:xfrm>
            <a:off x="5170170" y="5295900"/>
            <a:ext cx="2463165" cy="415925"/>
          </a:xfrm>
          <a:prstGeom prst="rect">
            <a:avLst/>
          </a:prstGeom>
        </p:spPr>
        <p:txBody>
          <a:bodyPr/>
          <a:lstStyle>
            <a:lvl1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1pPr>
            <a:lvl2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2pPr>
            <a:lvl3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3pPr>
            <a:lvl4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4pPr>
            <a:lvl5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5pPr>
            <a:lvl6pPr marL="0" marR="0" indent="3556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6pPr>
            <a:lvl7pPr marL="0" marR="0" indent="7112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7pPr>
            <a:lvl8pPr marL="0" marR="0" indent="10668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8pPr>
            <a:lvl9pPr marL="0" marR="0" indent="14224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9pPr>
          </a:lstStyle>
          <a:p>
            <a:r>
              <a:rPr lang="en-US" sz="2000" dirty="0" smtClean="0">
                <a:solidFill>
                  <a:schemeClr val="accent1">
                    <a:lumMod val="20000"/>
                    <a:lumOff val="80000"/>
                  </a:schemeClr>
                </a:solidFill>
                <a:latin typeface="배달의민족 도현 OTF" panose="020B0600000101010101" pitchFamily="34" charset="-127"/>
                <a:ea typeface="배달의민족 도현 OTF" panose="020B0600000101010101" pitchFamily="34" charset="-127"/>
              </a:rPr>
              <a:t>For your time</a:t>
            </a:r>
            <a:endParaRPr lang="en-US" sz="2000" dirty="0">
              <a:solidFill>
                <a:schemeClr val="accent1">
                  <a:lumMod val="20000"/>
                  <a:lumOff val="80000"/>
                </a:schemeClr>
              </a:solidFill>
              <a:latin typeface="배달의민족 도현 OTF" panose="020B0600000101010101" pitchFamily="34" charset="-127"/>
              <a:ea typeface="배달의민족 도현 OTF" panose="020B0600000101010101" pitchFamily="34" charset="-127"/>
            </a:endParaRPr>
          </a:p>
        </p:txBody>
      </p:sp>
    </p:spTree>
    <p:extLst>
      <p:ext uri="{BB962C8B-B14F-4D97-AF65-F5344CB8AC3E}">
        <p14:creationId xmlns:p14="http://schemas.microsoft.com/office/powerpoint/2010/main" val="3060031886"/>
      </p:ext>
    </p:extLst>
  </p:cSld>
  <p:clrMapOvr>
    <a:masterClrMapping/>
  </p:clrMapOvr>
  <mc:AlternateContent xmlns:mc="http://schemas.openxmlformats.org/markup-compatibility/2006">
    <mc:Choice xmlns:p14="http://schemas.microsoft.com/office/powerpoint/2010/main" Requires="p14">
      <p:transition spd="slow" p14:dur="75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UltraLight"/>
        <a:ea typeface="Helvetica Neue UltraLight"/>
        <a:cs typeface="Helvetica Neue UltraLight"/>
      </a:majorFont>
      <a:minorFont>
        <a:latin typeface="Avenir Next"/>
        <a:ea typeface="Avenir Next"/>
        <a:cs typeface="Avenir Nex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825500" dist="127000" dir="5400000" rotWithShape="0">
              <a:srgbClr val="C6C8CD">
                <a:alpha val="8049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BABAB"/>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UltraLight"/>
        <a:ea typeface="Helvetica Neue UltraLight"/>
        <a:cs typeface="Helvetica Neue UltraLight"/>
      </a:majorFont>
      <a:minorFont>
        <a:latin typeface="Avenir Next"/>
        <a:ea typeface="Avenir Next"/>
        <a:cs typeface="Avenir Nex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825500" dist="127000" dir="5400000" rotWithShape="0">
              <a:srgbClr val="C6C8CD">
                <a:alpha val="8049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BABAB"/>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DocSecurity>0</DocSecurity>
  <HyperlinksChanged>false</HyperlinksChanged>
  <Lines>0</Lines>
  <LinksUpToDate>false</LinksUpToDate>
  <Pages>8</Pages>
  <Paragraphs>54</Paragraphs>
  <Words>439</Words>
  <TotalTime>0</TotalTime>
  <MMClips>0</MMClips>
  <ScaleCrop>false</ScaleCrop>
  <HeadingPairs>
    <vt:vector size="2" baseType="variant">
      <vt:variant>
        <vt:lpstr>제목</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구 동헌</dc:creator>
  <cp:lastModifiedBy>구 동헌</cp:lastModifiedBy>
  <dc:title>DELIGHT PPT</dc:title>
  <dcterms:modified xsi:type="dcterms:W3CDTF">2017-12-08T14:51:27Z</dcterms:modified>
</cp:coreProperties>
</file>