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Joo" initials="K" lastIdx="1" clrIdx="0">
    <p:extLst>
      <p:ext uri="{19B8F6BF-5375-455C-9EA6-DF929625EA0E}">
        <p15:presenceInfo xmlns:p15="http://schemas.microsoft.com/office/powerpoint/2012/main" userId="KumJ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0T21:39:32.36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2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4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3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1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6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8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7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768555-C284-440D-99A5-E9604973AA7F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E9286-AD30-4E6E-9501-CE050951F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8FBF7C-A757-4E3D-AB85-F28E975A4E03}"/>
              </a:ext>
            </a:extLst>
          </p:cNvPr>
          <p:cNvSpPr/>
          <p:nvPr/>
        </p:nvSpPr>
        <p:spPr>
          <a:xfrm>
            <a:off x="798990" y="2367171"/>
            <a:ext cx="1098167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오버라이딩</a:t>
            </a:r>
            <a:r>
              <a:rPr lang="ko-KR" alt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6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Overridding</a:t>
            </a:r>
            <a:r>
              <a:rPr lang="en-US" altLang="ko-KR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ko-KR" alt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오버로딩 </a:t>
            </a:r>
            <a:r>
              <a:rPr lang="en-US" altLang="ko-KR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Overloading)</a:t>
            </a:r>
            <a:endParaRPr lang="en-US" altLang="ko-KR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67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195A41-5067-4AA5-9BC8-7B63CB7F9258}"/>
              </a:ext>
            </a:extLst>
          </p:cNvPr>
          <p:cNvSpPr/>
          <p:nvPr/>
        </p:nvSpPr>
        <p:spPr>
          <a:xfrm>
            <a:off x="2133702" y="1520275"/>
            <a:ext cx="7551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오버라이딩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Overridding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D3AE0-5C26-4868-BEA8-49EEF10CD776}"/>
              </a:ext>
            </a:extLst>
          </p:cNvPr>
          <p:cNvSpPr txBox="1"/>
          <p:nvPr/>
        </p:nvSpPr>
        <p:spPr>
          <a:xfrm>
            <a:off x="2446285" y="3583399"/>
            <a:ext cx="832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상속 관계의 클래스에서</a:t>
            </a:r>
            <a:endParaRPr lang="en-US" altLang="ko-KR" sz="2400" dirty="0"/>
          </a:p>
          <a:p>
            <a:r>
              <a:rPr lang="ko-KR" altLang="en-US" sz="2400" dirty="0"/>
              <a:t>부모클래스의 메소드를 자식클래스에서 재정의 하는 것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99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E6CA3E-5D89-4DAF-A117-AE1A9AE43B0E}"/>
              </a:ext>
            </a:extLst>
          </p:cNvPr>
          <p:cNvSpPr/>
          <p:nvPr/>
        </p:nvSpPr>
        <p:spPr>
          <a:xfrm>
            <a:off x="1034472" y="637220"/>
            <a:ext cx="41173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상속이란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1026" name="Picture 2" descr="https://lh4.googleusercontent.com/5zpYVI6EK3LqfC4SPyRDSomxSFnSWh5ZEpoEgTfW-DHhR6wCi2iJFxfpwrL0lGyuWapVKwo6cpMWWW2FR8oqbrFx_Ylz5f-t_QeFErTfyX4YEIeZAPiGCcn7OzbppaG6R3saTmLb">
            <a:extLst>
              <a:ext uri="{FF2B5EF4-FFF2-40B4-BE49-F238E27FC236}">
                <a16:creationId xmlns:a16="http://schemas.microsoft.com/office/drawing/2014/main" id="{0F6AB169-F2DE-42FE-9AA2-EAE68AF3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2" y="2152650"/>
            <a:ext cx="9419871" cy="360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33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86FCA2-7369-4121-8639-20F2599B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5800"/>
            <a:ext cx="5294716" cy="54768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3A6065D-3D3F-498E-ABFA-A7B4AE31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685800"/>
            <a:ext cx="5294715" cy="54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5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8D9567-EE45-4F3E-B064-885404930C88}"/>
              </a:ext>
            </a:extLst>
          </p:cNvPr>
          <p:cNvSpPr/>
          <p:nvPr/>
        </p:nvSpPr>
        <p:spPr>
          <a:xfrm>
            <a:off x="7592257" y="2227733"/>
            <a:ext cx="3580568" cy="953617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F5B5E-562E-435D-BF5F-8104F1BC2C32}"/>
              </a:ext>
            </a:extLst>
          </p:cNvPr>
          <p:cNvSpPr txBox="1"/>
          <p:nvPr/>
        </p:nvSpPr>
        <p:spPr>
          <a:xfrm>
            <a:off x="7373182" y="1777945"/>
            <a:ext cx="2314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b="1" dirty="0"/>
              <a:t>super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DC332-C7BB-4649-A037-6DC5F985930E}"/>
              </a:ext>
            </a:extLst>
          </p:cNvPr>
          <p:cNvSpPr txBox="1"/>
          <p:nvPr/>
        </p:nvSpPr>
        <p:spPr>
          <a:xfrm>
            <a:off x="7781046" y="2301165"/>
            <a:ext cx="3202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자식 </a:t>
            </a:r>
            <a:r>
              <a:rPr lang="en-US" altLang="ko-KR" sz="2000" i="1" dirty="0"/>
              <a:t>class</a:t>
            </a:r>
            <a:r>
              <a:rPr lang="ko-KR" altLang="en-US" sz="2000" i="1" dirty="0"/>
              <a:t>에서 부모 </a:t>
            </a:r>
            <a:r>
              <a:rPr lang="en-US" altLang="ko-KR" sz="2000" i="1" dirty="0"/>
              <a:t>class</a:t>
            </a:r>
            <a:r>
              <a:rPr lang="ko-KR" altLang="en-US" sz="2000" i="1" dirty="0"/>
              <a:t>의</a:t>
            </a:r>
            <a:endParaRPr lang="en-US" altLang="ko-KR" sz="2000" i="1" dirty="0"/>
          </a:p>
          <a:p>
            <a:r>
              <a:rPr lang="ko-KR" altLang="en-US" sz="2000" i="1" dirty="0"/>
              <a:t>메소드를 호출 할 수 있다</a:t>
            </a:r>
            <a:r>
              <a:rPr lang="en-US" altLang="ko-KR" sz="2000" i="1" dirty="0"/>
              <a:t>.</a:t>
            </a:r>
            <a:endParaRPr lang="ko-KR" altLang="en-US" sz="2000" i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81D34F-52AD-434B-A160-ED1A9AB3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19193"/>
            <a:ext cx="5995756" cy="5848442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1D8A4D9-38E0-4D39-BF5F-8408476FC025}"/>
              </a:ext>
            </a:extLst>
          </p:cNvPr>
          <p:cNvCxnSpPr>
            <a:cxnSpLocks/>
          </p:cNvCxnSpPr>
          <p:nvPr/>
        </p:nvCxnSpPr>
        <p:spPr>
          <a:xfrm flipV="1">
            <a:off x="1673718" y="2227733"/>
            <a:ext cx="5699464" cy="1051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3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7DE8A5F-C1B4-4A93-A6A4-8F66C27CE602}"/>
              </a:ext>
            </a:extLst>
          </p:cNvPr>
          <p:cNvSpPr/>
          <p:nvPr/>
        </p:nvSpPr>
        <p:spPr>
          <a:xfrm>
            <a:off x="2413515" y="700513"/>
            <a:ext cx="6950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오버로딩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Overloading)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A6279-ACE0-4806-9896-01A90AF2D78B}"/>
              </a:ext>
            </a:extLst>
          </p:cNvPr>
          <p:cNvSpPr txBox="1"/>
          <p:nvPr/>
        </p:nvSpPr>
        <p:spPr>
          <a:xfrm>
            <a:off x="2492062" y="2423383"/>
            <a:ext cx="7207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매개변수의 수</a:t>
            </a:r>
            <a:r>
              <a:rPr lang="en-US" altLang="ko-KR" sz="2400" dirty="0"/>
              <a:t>, </a:t>
            </a:r>
            <a:r>
              <a:rPr lang="ko-KR" altLang="en-US" sz="2400" dirty="0"/>
              <a:t>타입이 다른 경우</a:t>
            </a:r>
            <a:endParaRPr lang="en-US" altLang="ko-KR" sz="2400" dirty="0"/>
          </a:p>
          <a:p>
            <a:r>
              <a:rPr lang="ko-KR" altLang="en-US" sz="2400" dirty="0"/>
              <a:t>동일한 이름으로 메소드를 여러 개 정의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F50472-3253-4F90-ABDB-147880BF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2" y="4053920"/>
            <a:ext cx="60388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2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A0AF5C0-53FD-45AD-AE75-06892693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16" y="655983"/>
            <a:ext cx="5294715" cy="548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C72C9A-4146-4B4A-8FDE-7CE3F596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46" y="655983"/>
            <a:ext cx="4762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432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58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KumJoo</dc:creator>
  <cp:lastModifiedBy>KumJoo</cp:lastModifiedBy>
  <cp:revision>4</cp:revision>
  <dcterms:created xsi:type="dcterms:W3CDTF">2019-02-20T12:23:28Z</dcterms:created>
  <dcterms:modified xsi:type="dcterms:W3CDTF">2019-02-20T13:08:06Z</dcterms:modified>
</cp:coreProperties>
</file>